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2" r:id="rId5"/>
    <p:sldId id="256" r:id="rId6"/>
    <p:sldId id="263" r:id="rId7"/>
    <p:sldId id="258" r:id="rId8"/>
    <p:sldId id="259" r:id="rId9"/>
    <p:sldId id="260" r:id="rId10"/>
    <p:sldId id="264" r:id="rId11"/>
    <p:sldId id="265" r:id="rId12"/>
    <p:sldId id="266" r:id="rId13"/>
    <p:sldId id="267" r:id="rId14"/>
    <p:sldId id="268" r:id="rId15"/>
  </p:sldIdLst>
  <p:sldSz cx="8229600" cy="14630400"/>
  <p:notesSz cx="6858000" cy="9144000"/>
  <p:defaultTextStyle>
    <a:defPPr>
      <a:defRPr lang="en-US"/>
    </a:defPPr>
    <a:lvl1pPr marL="0" algn="l" defTabSz="238093" rtl="0" eaLnBrk="1" latinLnBrk="0" hangingPunct="1">
      <a:defRPr sz="937" kern="1200">
        <a:solidFill>
          <a:schemeClr val="tx1"/>
        </a:solidFill>
        <a:latin typeface="+mn-lt"/>
        <a:ea typeface="+mn-ea"/>
        <a:cs typeface="+mn-cs"/>
      </a:defRPr>
    </a:lvl1pPr>
    <a:lvl2pPr marL="238093" algn="l" defTabSz="238093" rtl="0" eaLnBrk="1" latinLnBrk="0" hangingPunct="1">
      <a:defRPr sz="937" kern="1200">
        <a:solidFill>
          <a:schemeClr val="tx1"/>
        </a:solidFill>
        <a:latin typeface="+mn-lt"/>
        <a:ea typeface="+mn-ea"/>
        <a:cs typeface="+mn-cs"/>
      </a:defRPr>
    </a:lvl2pPr>
    <a:lvl3pPr marL="476185" algn="l" defTabSz="238093" rtl="0" eaLnBrk="1" latinLnBrk="0" hangingPunct="1">
      <a:defRPr sz="937" kern="1200">
        <a:solidFill>
          <a:schemeClr val="tx1"/>
        </a:solidFill>
        <a:latin typeface="+mn-lt"/>
        <a:ea typeface="+mn-ea"/>
        <a:cs typeface="+mn-cs"/>
      </a:defRPr>
    </a:lvl3pPr>
    <a:lvl4pPr marL="714278" algn="l" defTabSz="238093" rtl="0" eaLnBrk="1" latinLnBrk="0" hangingPunct="1">
      <a:defRPr sz="937" kern="1200">
        <a:solidFill>
          <a:schemeClr val="tx1"/>
        </a:solidFill>
        <a:latin typeface="+mn-lt"/>
        <a:ea typeface="+mn-ea"/>
        <a:cs typeface="+mn-cs"/>
      </a:defRPr>
    </a:lvl4pPr>
    <a:lvl5pPr marL="952370" algn="l" defTabSz="238093" rtl="0" eaLnBrk="1" latinLnBrk="0" hangingPunct="1">
      <a:defRPr sz="937" kern="1200">
        <a:solidFill>
          <a:schemeClr val="tx1"/>
        </a:solidFill>
        <a:latin typeface="+mn-lt"/>
        <a:ea typeface="+mn-ea"/>
        <a:cs typeface="+mn-cs"/>
      </a:defRPr>
    </a:lvl5pPr>
    <a:lvl6pPr marL="1190463" algn="l" defTabSz="238093" rtl="0" eaLnBrk="1" latinLnBrk="0" hangingPunct="1">
      <a:defRPr sz="937" kern="1200">
        <a:solidFill>
          <a:schemeClr val="tx1"/>
        </a:solidFill>
        <a:latin typeface="+mn-lt"/>
        <a:ea typeface="+mn-ea"/>
        <a:cs typeface="+mn-cs"/>
      </a:defRPr>
    </a:lvl6pPr>
    <a:lvl7pPr marL="1428556" algn="l" defTabSz="238093" rtl="0" eaLnBrk="1" latinLnBrk="0" hangingPunct="1">
      <a:defRPr sz="937" kern="1200">
        <a:solidFill>
          <a:schemeClr val="tx1"/>
        </a:solidFill>
        <a:latin typeface="+mn-lt"/>
        <a:ea typeface="+mn-ea"/>
        <a:cs typeface="+mn-cs"/>
      </a:defRPr>
    </a:lvl7pPr>
    <a:lvl8pPr marL="1666648" algn="l" defTabSz="238093" rtl="0" eaLnBrk="1" latinLnBrk="0" hangingPunct="1">
      <a:defRPr sz="937" kern="1200">
        <a:solidFill>
          <a:schemeClr val="tx1"/>
        </a:solidFill>
        <a:latin typeface="+mn-lt"/>
        <a:ea typeface="+mn-ea"/>
        <a:cs typeface="+mn-cs"/>
      </a:defRPr>
    </a:lvl8pPr>
    <a:lvl9pPr marL="1904741" algn="l" defTabSz="238093" rtl="0" eaLnBrk="1" latinLnBrk="0" hangingPunct="1">
      <a:defRPr sz="93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5D57"/>
    <a:srgbClr val="002F6C"/>
    <a:srgbClr val="0082BA"/>
    <a:srgbClr val="8BD3E6"/>
    <a:srgbClr val="00B5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80"/>
    <p:restoredTop sz="86409"/>
  </p:normalViewPr>
  <p:slideViewPr>
    <p:cSldViewPr snapToGrid="0" snapToObjects="1">
      <p:cViewPr>
        <p:scale>
          <a:sx n="80" d="100"/>
          <a:sy n="80" d="100"/>
        </p:scale>
        <p:origin x="2896" y="5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F3682FB-282E-5242-A059-B56D609AABBA}"/>
              </a:ext>
            </a:extLst>
          </p:cNvPr>
          <p:cNvSpPr/>
          <p:nvPr userDrawn="1"/>
        </p:nvSpPr>
        <p:spPr>
          <a:xfrm>
            <a:off x="1597603" y="7661567"/>
            <a:ext cx="5127914" cy="1953491"/>
          </a:xfrm>
          <a:custGeom>
            <a:avLst/>
            <a:gdLst>
              <a:gd name="connsiteX0" fmla="*/ 0 w 14644255"/>
              <a:gd name="connsiteY0" fmla="*/ 0 h 14630400"/>
              <a:gd name="connsiteX1" fmla="*/ 14644255 w 14644255"/>
              <a:gd name="connsiteY1" fmla="*/ 0 h 14630400"/>
              <a:gd name="connsiteX2" fmla="*/ 14644255 w 14644255"/>
              <a:gd name="connsiteY2" fmla="*/ 14630400 h 14630400"/>
              <a:gd name="connsiteX3" fmla="*/ 0 w 14644255"/>
              <a:gd name="connsiteY3" fmla="*/ 14630400 h 14630400"/>
              <a:gd name="connsiteX4" fmla="*/ 0 w 14644255"/>
              <a:gd name="connsiteY4" fmla="*/ 0 h 14630400"/>
              <a:gd name="connsiteX0" fmla="*/ 0 w 14644255"/>
              <a:gd name="connsiteY0" fmla="*/ 8478982 h 14630400"/>
              <a:gd name="connsiteX1" fmla="*/ 14644255 w 14644255"/>
              <a:gd name="connsiteY1" fmla="*/ 0 h 14630400"/>
              <a:gd name="connsiteX2" fmla="*/ 14644255 w 14644255"/>
              <a:gd name="connsiteY2" fmla="*/ 14630400 h 14630400"/>
              <a:gd name="connsiteX3" fmla="*/ 0 w 14644255"/>
              <a:gd name="connsiteY3" fmla="*/ 14630400 h 14630400"/>
              <a:gd name="connsiteX4" fmla="*/ 0 w 14644255"/>
              <a:gd name="connsiteY4" fmla="*/ 8478982 h 14630400"/>
              <a:gd name="connsiteX0" fmla="*/ 0 w 14644255"/>
              <a:gd name="connsiteY0" fmla="*/ 13854 h 6165272"/>
              <a:gd name="connsiteX1" fmla="*/ 14644255 w 14644255"/>
              <a:gd name="connsiteY1" fmla="*/ 0 h 6165272"/>
              <a:gd name="connsiteX2" fmla="*/ 14644255 w 14644255"/>
              <a:gd name="connsiteY2" fmla="*/ 6165272 h 6165272"/>
              <a:gd name="connsiteX3" fmla="*/ 0 w 14644255"/>
              <a:gd name="connsiteY3" fmla="*/ 6165272 h 6165272"/>
              <a:gd name="connsiteX4" fmla="*/ 0 w 14644255"/>
              <a:gd name="connsiteY4" fmla="*/ 13854 h 6165272"/>
              <a:gd name="connsiteX0" fmla="*/ 0 w 14644255"/>
              <a:gd name="connsiteY0" fmla="*/ 1565563 h 7716981"/>
              <a:gd name="connsiteX1" fmla="*/ 14630400 w 14644255"/>
              <a:gd name="connsiteY1" fmla="*/ 0 h 7716981"/>
              <a:gd name="connsiteX2" fmla="*/ 14644255 w 14644255"/>
              <a:gd name="connsiteY2" fmla="*/ 7716981 h 7716981"/>
              <a:gd name="connsiteX3" fmla="*/ 0 w 14644255"/>
              <a:gd name="connsiteY3" fmla="*/ 7716981 h 7716981"/>
              <a:gd name="connsiteX4" fmla="*/ 0 w 14644255"/>
              <a:gd name="connsiteY4" fmla="*/ 1565563 h 7716981"/>
              <a:gd name="connsiteX0" fmla="*/ 0 w 14644255"/>
              <a:gd name="connsiteY0" fmla="*/ 0 h 7966364"/>
              <a:gd name="connsiteX1" fmla="*/ 14630400 w 14644255"/>
              <a:gd name="connsiteY1" fmla="*/ 249383 h 7966364"/>
              <a:gd name="connsiteX2" fmla="*/ 14644255 w 14644255"/>
              <a:gd name="connsiteY2" fmla="*/ 7966364 h 7966364"/>
              <a:gd name="connsiteX3" fmla="*/ 0 w 14644255"/>
              <a:gd name="connsiteY3" fmla="*/ 7966364 h 7966364"/>
              <a:gd name="connsiteX4" fmla="*/ 0 w 14644255"/>
              <a:gd name="connsiteY4" fmla="*/ 0 h 7966364"/>
              <a:gd name="connsiteX0" fmla="*/ 0 w 14645588"/>
              <a:gd name="connsiteY0" fmla="*/ 13853 h 7980217"/>
              <a:gd name="connsiteX1" fmla="*/ 14644255 w 14645588"/>
              <a:gd name="connsiteY1" fmla="*/ 0 h 7980217"/>
              <a:gd name="connsiteX2" fmla="*/ 14644255 w 14645588"/>
              <a:gd name="connsiteY2" fmla="*/ 7980217 h 7980217"/>
              <a:gd name="connsiteX3" fmla="*/ 0 w 14645588"/>
              <a:gd name="connsiteY3" fmla="*/ 7980217 h 7980217"/>
              <a:gd name="connsiteX4" fmla="*/ 0 w 14645588"/>
              <a:gd name="connsiteY4" fmla="*/ 13853 h 7980217"/>
              <a:gd name="connsiteX0" fmla="*/ 0 w 14645588"/>
              <a:gd name="connsiteY0" fmla="*/ 96981 h 8063345"/>
              <a:gd name="connsiteX1" fmla="*/ 14644255 w 14645588"/>
              <a:gd name="connsiteY1" fmla="*/ 0 h 8063345"/>
              <a:gd name="connsiteX2" fmla="*/ 14644255 w 14645588"/>
              <a:gd name="connsiteY2" fmla="*/ 8063345 h 8063345"/>
              <a:gd name="connsiteX3" fmla="*/ 0 w 14645588"/>
              <a:gd name="connsiteY3" fmla="*/ 8063345 h 8063345"/>
              <a:gd name="connsiteX4" fmla="*/ 0 w 14645588"/>
              <a:gd name="connsiteY4" fmla="*/ 96981 h 8063345"/>
              <a:gd name="connsiteX0" fmla="*/ 0 w 14645588"/>
              <a:gd name="connsiteY0" fmla="*/ 27709 h 7994073"/>
              <a:gd name="connsiteX1" fmla="*/ 14644255 w 14645588"/>
              <a:gd name="connsiteY1" fmla="*/ 0 h 7994073"/>
              <a:gd name="connsiteX2" fmla="*/ 14644255 w 14645588"/>
              <a:gd name="connsiteY2" fmla="*/ 7994073 h 7994073"/>
              <a:gd name="connsiteX3" fmla="*/ 0 w 14645588"/>
              <a:gd name="connsiteY3" fmla="*/ 7994073 h 7994073"/>
              <a:gd name="connsiteX4" fmla="*/ 0 w 14645588"/>
              <a:gd name="connsiteY4" fmla="*/ 27709 h 7994073"/>
              <a:gd name="connsiteX0" fmla="*/ 0 w 14645588"/>
              <a:gd name="connsiteY0" fmla="*/ 0 h 7966364"/>
              <a:gd name="connsiteX1" fmla="*/ 14644255 w 14645588"/>
              <a:gd name="connsiteY1" fmla="*/ 41563 h 7966364"/>
              <a:gd name="connsiteX2" fmla="*/ 14644255 w 14645588"/>
              <a:gd name="connsiteY2" fmla="*/ 7966364 h 7966364"/>
              <a:gd name="connsiteX3" fmla="*/ 0 w 14645588"/>
              <a:gd name="connsiteY3" fmla="*/ 7966364 h 7966364"/>
              <a:gd name="connsiteX4" fmla="*/ 0 w 14645588"/>
              <a:gd name="connsiteY4" fmla="*/ 0 h 7966364"/>
              <a:gd name="connsiteX0" fmla="*/ 0 w 14645588"/>
              <a:gd name="connsiteY0" fmla="*/ 0 h 7966364"/>
              <a:gd name="connsiteX1" fmla="*/ 14644255 w 14645588"/>
              <a:gd name="connsiteY1" fmla="*/ 41563 h 7966364"/>
              <a:gd name="connsiteX2" fmla="*/ 14644255 w 14645588"/>
              <a:gd name="connsiteY2" fmla="*/ 2008909 h 7966364"/>
              <a:gd name="connsiteX3" fmla="*/ 0 w 14645588"/>
              <a:gd name="connsiteY3" fmla="*/ 7966364 h 7966364"/>
              <a:gd name="connsiteX4" fmla="*/ 0 w 14645588"/>
              <a:gd name="connsiteY4" fmla="*/ 0 h 7966364"/>
              <a:gd name="connsiteX0" fmla="*/ 0 w 14645588"/>
              <a:gd name="connsiteY0" fmla="*/ 0 h 2036619"/>
              <a:gd name="connsiteX1" fmla="*/ 14644255 w 14645588"/>
              <a:gd name="connsiteY1" fmla="*/ 41563 h 2036619"/>
              <a:gd name="connsiteX2" fmla="*/ 14644255 w 14645588"/>
              <a:gd name="connsiteY2" fmla="*/ 2008909 h 2036619"/>
              <a:gd name="connsiteX3" fmla="*/ 0 w 14645588"/>
              <a:gd name="connsiteY3" fmla="*/ 2036619 h 2036619"/>
              <a:gd name="connsiteX4" fmla="*/ 0 w 14645588"/>
              <a:gd name="connsiteY4" fmla="*/ 0 h 2036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588" h="2036619">
                <a:moveTo>
                  <a:pt x="0" y="0"/>
                </a:moveTo>
                <a:lnTo>
                  <a:pt x="14644255" y="41563"/>
                </a:lnTo>
                <a:cubicBezTo>
                  <a:pt x="14648873" y="2613890"/>
                  <a:pt x="14639637" y="-563418"/>
                  <a:pt x="14644255" y="2008909"/>
                </a:cubicBezTo>
                <a:lnTo>
                  <a:pt x="0" y="2036619"/>
                </a:lnTo>
                <a:lnTo>
                  <a:pt x="0" y="0"/>
                </a:lnTo>
                <a:close/>
              </a:path>
            </a:pathLst>
          </a:custGeom>
          <a:blipFill dpi="0" rotWithShape="1">
            <a:blip r:embed="rId2">
              <a:extLst>
                <a:ext uri="{28A0092B-C50C-407E-A947-70E740481C1C}">
                  <a14:useLocalDpi xmlns:a14="http://schemas.microsoft.com/office/drawing/2010/main" val="0"/>
                </a:ext>
              </a:extLst>
            </a:blip>
            <a:srcRect/>
            <a:stretch>
              <a:fillRect l="-31169" t="-374468" r="-29484" b="-22837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descr="Screen Shot 2018-02-28 at 11.37.38 AM.png">
            <a:extLst>
              <a:ext uri="{FF2B5EF4-FFF2-40B4-BE49-F238E27FC236}">
                <a16:creationId xmlns:a16="http://schemas.microsoft.com/office/drawing/2014/main" id="{C91FF744-9D4E-404B-BA31-DF504DC141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9069" y="10626819"/>
            <a:ext cx="3175129" cy="2248690"/>
          </a:xfrm>
          <a:prstGeom prst="rect">
            <a:avLst/>
          </a:prstGeom>
        </p:spPr>
      </p:pic>
      <p:pic>
        <p:nvPicPr>
          <p:cNvPr id="8" name="Picture 7">
            <a:extLst>
              <a:ext uri="{FF2B5EF4-FFF2-40B4-BE49-F238E27FC236}">
                <a16:creationId xmlns:a16="http://schemas.microsoft.com/office/drawing/2014/main" id="{AE89B2E0-32B9-C644-B028-C4859DA922D0}"/>
              </a:ext>
            </a:extLst>
          </p:cNvPr>
          <p:cNvPicPr>
            <a:picLocks noChangeAspect="1"/>
          </p:cNvPicPr>
          <p:nvPr userDrawn="1"/>
        </p:nvPicPr>
        <p:blipFill rotWithShape="1">
          <a:blip r:embed="rId4"/>
          <a:srcRect t="40388"/>
          <a:stretch/>
        </p:blipFill>
        <p:spPr>
          <a:xfrm>
            <a:off x="4295405" y="10626819"/>
            <a:ext cx="3159221" cy="2248690"/>
          </a:xfrm>
          <a:prstGeom prst="rect">
            <a:avLst/>
          </a:prstGeom>
        </p:spPr>
      </p:pic>
      <p:sp>
        <p:nvSpPr>
          <p:cNvPr id="11" name="Rectangle 10">
            <a:extLst>
              <a:ext uri="{FF2B5EF4-FFF2-40B4-BE49-F238E27FC236}">
                <a16:creationId xmlns:a16="http://schemas.microsoft.com/office/drawing/2014/main" id="{F652A6E4-8564-294B-9583-34121E5FB946}"/>
              </a:ext>
            </a:extLst>
          </p:cNvPr>
          <p:cNvSpPr/>
          <p:nvPr userDrawn="1"/>
        </p:nvSpPr>
        <p:spPr>
          <a:xfrm>
            <a:off x="4295404" y="12034697"/>
            <a:ext cx="3159221" cy="450127"/>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solidFill>
                  <a:srgbClr val="FF0000"/>
                </a:solidFill>
              </a:ln>
              <a:noFill/>
              <a:effectLst/>
            </a:endParaRPr>
          </a:p>
        </p:txBody>
      </p:sp>
      <p:sp>
        <p:nvSpPr>
          <p:cNvPr id="12" name="Rectangle 11">
            <a:extLst>
              <a:ext uri="{FF2B5EF4-FFF2-40B4-BE49-F238E27FC236}">
                <a16:creationId xmlns:a16="http://schemas.microsoft.com/office/drawing/2014/main" id="{56E80D2B-C882-704A-A65D-80290882FA52}"/>
              </a:ext>
            </a:extLst>
          </p:cNvPr>
          <p:cNvSpPr/>
          <p:nvPr userDrawn="1"/>
        </p:nvSpPr>
        <p:spPr>
          <a:xfrm>
            <a:off x="2727615" y="11993129"/>
            <a:ext cx="467591" cy="882380"/>
          </a:xfrm>
          <a:prstGeom prst="rect">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solidFill>
                  <a:srgbClr val="FF0000"/>
                </a:solidFill>
              </a:ln>
              <a:noFill/>
              <a:effectLst/>
            </a:endParaRPr>
          </a:p>
        </p:txBody>
      </p:sp>
      <p:sp>
        <p:nvSpPr>
          <p:cNvPr id="4" name="TextBox 3">
            <a:extLst>
              <a:ext uri="{FF2B5EF4-FFF2-40B4-BE49-F238E27FC236}">
                <a16:creationId xmlns:a16="http://schemas.microsoft.com/office/drawing/2014/main" id="{0C5AB981-6B01-B349-8637-43C63731E0D1}"/>
              </a:ext>
            </a:extLst>
          </p:cNvPr>
          <p:cNvSpPr txBox="1"/>
          <p:nvPr userDrawn="1"/>
        </p:nvSpPr>
        <p:spPr>
          <a:xfrm>
            <a:off x="565785" y="3837711"/>
            <a:ext cx="7098030" cy="8740854"/>
          </a:xfrm>
          <a:prstGeom prst="rect">
            <a:avLst/>
          </a:prstGeom>
          <a:noFill/>
        </p:spPr>
        <p:txBody>
          <a:bodyPr wrap="square" rtlCol="0">
            <a:spAutoFit/>
          </a:bodyPr>
          <a:lstStyle/>
          <a:p>
            <a:pPr marL="428516" indent="-428516">
              <a:lnSpc>
                <a:spcPct val="100000"/>
              </a:lnSpc>
              <a:spcBef>
                <a:spcPts val="600"/>
              </a:spcBef>
              <a:spcAft>
                <a:spcPts val="600"/>
              </a:spcAft>
              <a:buFont typeface="+mj-lt"/>
              <a:buAutoNum type="arabicPeriod"/>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Insert photo into the placeholder using the small media icon in the center. </a:t>
            </a:r>
          </a:p>
          <a:p>
            <a:pPr marL="428516" marR="0" lvl="0" indent="-428516" algn="l" defTabSz="1463314" rtl="0" eaLnBrk="1" fontAlgn="auto" latinLnBrk="0" hangingPunct="1">
              <a:lnSpc>
                <a:spcPct val="100000"/>
              </a:lnSpc>
              <a:spcBef>
                <a:spcPts val="600"/>
              </a:spcBef>
              <a:spcAft>
                <a:spcPts val="600"/>
              </a:spcAft>
              <a:buClrTx/>
              <a:buSzTx/>
              <a:buFont typeface="+mj-lt"/>
              <a:buAutoNum type="arabicPeriod"/>
              <a:tabLst/>
              <a:defRPr/>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You may need to adjust the photo to best fit within the frame. You can do this by using the crop adjustment tool. </a:t>
            </a:r>
            <a:r>
              <a:rPr lang="en-US" sz="1600" b="0" i="1" kern="1200" baseline="0" dirty="0">
                <a:solidFill>
                  <a:srgbClr val="002F6C"/>
                </a:solidFill>
                <a:latin typeface="Arial" panose="020B0604020202020204" pitchFamily="34" charset="0"/>
                <a:ea typeface="Franklin Gothic Book" charset="0"/>
                <a:cs typeface="Arial" panose="020B0604020202020204" pitchFamily="34" charset="0"/>
              </a:rPr>
              <a:t>Please do not adjust the picture frame size! Please also ensure that the photo is arranged to be at the very back. You can do this by right clicking on the image and going down the menu to “send to back” then select “send to back.”</a:t>
            </a:r>
            <a:endParaRPr lang="en-US" sz="2000" b="0" i="0" kern="1200" baseline="0" dirty="0">
              <a:solidFill>
                <a:srgbClr val="002F6C"/>
              </a:solidFill>
              <a:latin typeface="Arial" panose="020B0604020202020204" pitchFamily="34" charset="0"/>
              <a:ea typeface="Franklin Gothic Book" charset="0"/>
              <a:cs typeface="Arial" panose="020B0604020202020204" pitchFamily="34" charset="0"/>
            </a:endParaRPr>
          </a:p>
          <a:p>
            <a:pPr marL="428516" indent="-428516">
              <a:lnSpc>
                <a:spcPct val="100000"/>
              </a:lnSpc>
              <a:spcBef>
                <a:spcPts val="600"/>
              </a:spcBef>
              <a:spcAft>
                <a:spcPts val="600"/>
              </a:spcAft>
              <a:buFont typeface="+mj-lt"/>
              <a:buAutoNum type="arabicPeriod"/>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When you are finished, check your information </a:t>
            </a:r>
            <a:r>
              <a:rPr lang="en-US" sz="2000" b="0" i="0" u="none" kern="1200" baseline="0" dirty="0">
                <a:solidFill>
                  <a:srgbClr val="002F6C"/>
                </a:solidFill>
                <a:latin typeface="Arial" panose="020B0604020202020204" pitchFamily="34" charset="0"/>
                <a:ea typeface="Franklin Gothic Book" charset="0"/>
                <a:cs typeface="Arial" panose="020B0604020202020204" pitchFamily="34" charset="0"/>
              </a:rPr>
              <a:t>carefully</a:t>
            </a: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 for accuracy. </a:t>
            </a:r>
            <a:b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br>
            <a:r>
              <a:rPr lang="en-US" sz="1600" b="0" i="1" kern="1200" baseline="0" dirty="0">
                <a:solidFill>
                  <a:srgbClr val="002F6C"/>
                </a:solidFill>
                <a:latin typeface="Arial" panose="020B0604020202020204" pitchFamily="34" charset="0"/>
                <a:ea typeface="Franklin Gothic Book" charset="0"/>
                <a:cs typeface="Arial" panose="020B0604020202020204" pitchFamily="34" charset="0"/>
              </a:rPr>
              <a:t>Please do not add any additional text.</a:t>
            </a:r>
          </a:p>
          <a:p>
            <a:pPr marL="428516" indent="-428516">
              <a:lnSpc>
                <a:spcPct val="100000"/>
              </a:lnSpc>
              <a:spcBef>
                <a:spcPts val="600"/>
              </a:spcBef>
              <a:spcAft>
                <a:spcPts val="600"/>
              </a:spcAft>
              <a:buFont typeface="+mj-lt"/>
              <a:buAutoNum type="arabicPeriod"/>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To export your image:</a:t>
            </a:r>
          </a:p>
          <a:p>
            <a:pPr marL="1385362" lvl="1" indent="-514350">
              <a:lnSpc>
                <a:spcPct val="100000"/>
              </a:lnSpc>
              <a:spcBef>
                <a:spcPts val="600"/>
              </a:spcBef>
              <a:spcAft>
                <a:spcPts val="600"/>
              </a:spcAft>
              <a:buFont typeface="+mj-lt"/>
              <a:buAutoNum type="alphaLcPeriod"/>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Go to “File &gt; Export &gt; Change File Type and choose the “</a:t>
            </a:r>
            <a:r>
              <a:rPr lang="en-US" sz="2000" b="0" i="0" u="none" kern="1200" baseline="0" dirty="0">
                <a:solidFill>
                  <a:srgbClr val="002F6C"/>
                </a:solidFill>
                <a:latin typeface="Arial" panose="020B0604020202020204" pitchFamily="34" charset="0"/>
                <a:ea typeface="Franklin Gothic Book" charset="0"/>
                <a:cs typeface="Arial" panose="020B0604020202020204" pitchFamily="34" charset="0"/>
              </a:rPr>
              <a:t>JPEG</a:t>
            </a: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 image file format. Make sure the image size is “</a:t>
            </a:r>
            <a:r>
              <a:rPr lang="en-US" sz="2000" b="0" i="0" u="none" kern="1200" baseline="0" dirty="0">
                <a:solidFill>
                  <a:srgbClr val="002F6C"/>
                </a:solidFill>
                <a:latin typeface="Arial" panose="020B0604020202020204" pitchFamily="34" charset="0"/>
                <a:ea typeface="Franklin Gothic Book" charset="0"/>
                <a:cs typeface="Arial" panose="020B0604020202020204" pitchFamily="34" charset="0"/>
              </a:rPr>
              <a:t>1200x1200</a:t>
            </a: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 for Instagram. Select “</a:t>
            </a:r>
            <a:r>
              <a:rPr lang="en-US" sz="2000" b="0" i="0" u="none" kern="1200" baseline="0" dirty="0">
                <a:solidFill>
                  <a:srgbClr val="002F6C"/>
                </a:solidFill>
                <a:latin typeface="Arial" panose="020B0604020202020204" pitchFamily="34" charset="0"/>
                <a:ea typeface="Franklin Gothic Book" charset="0"/>
                <a:cs typeface="Arial" panose="020B0604020202020204" pitchFamily="34" charset="0"/>
              </a:rPr>
              <a:t>Just this one</a:t>
            </a: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 to export just the page you are on. </a:t>
            </a:r>
          </a:p>
          <a:p>
            <a:pPr marL="1385362" lvl="1" indent="-514350">
              <a:lnSpc>
                <a:spcPct val="100000"/>
              </a:lnSpc>
              <a:spcBef>
                <a:spcPts val="600"/>
              </a:spcBef>
              <a:spcAft>
                <a:spcPts val="600"/>
              </a:spcAft>
              <a:buFont typeface="+mj-lt"/>
              <a:buAutoNum type="alphaLcPeriod"/>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Go to “File the page you are on &gt; Save As Pictures &gt; Change File Format to “JPEG” &gt; Options &gt; Check box “Save Current Slide Only” to save. Just make sure the image size is “</a:t>
            </a:r>
            <a:r>
              <a:rPr lang="en-US" sz="2000" b="0" i="0" u="none" kern="1200" baseline="0" dirty="0">
                <a:solidFill>
                  <a:srgbClr val="002F6C"/>
                </a:solidFill>
                <a:latin typeface="Arial" panose="020B0604020202020204" pitchFamily="34" charset="0"/>
                <a:ea typeface="Franklin Gothic Book" charset="0"/>
                <a:cs typeface="Arial" panose="020B0604020202020204" pitchFamily="34" charset="0"/>
              </a:rPr>
              <a:t>1200x1200</a:t>
            </a: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 for Instagram. </a:t>
            </a:r>
          </a:p>
          <a:p>
            <a:pPr marL="871012" marR="0" lvl="1" indent="0" algn="l" defTabSz="871012" rtl="0" eaLnBrk="1" fontAlgn="auto" latinLnBrk="0" hangingPunct="1">
              <a:lnSpc>
                <a:spcPct val="100000"/>
              </a:lnSpc>
              <a:spcBef>
                <a:spcPts val="600"/>
              </a:spcBef>
              <a:spcAft>
                <a:spcPts val="600"/>
              </a:spcAft>
              <a:buClrTx/>
              <a:buSzTx/>
              <a:buFontTx/>
              <a:buNone/>
              <a:tabLst/>
              <a:defRPr/>
            </a:pPr>
            <a:r>
              <a:rPr lang="en-US" sz="1600" b="0" i="1" kern="1200" baseline="0" dirty="0">
                <a:solidFill>
                  <a:srgbClr val="002F6C"/>
                </a:solidFill>
                <a:latin typeface="Arial" panose="020B0604020202020204" pitchFamily="34" charset="0"/>
                <a:ea typeface="Franklin Gothic Book" charset="0"/>
                <a:cs typeface="Arial" panose="020B0604020202020204" pitchFamily="34" charset="0"/>
              </a:rPr>
              <a:t>(Note: Your export directions may be slightly different, depending on version and operating system.)</a:t>
            </a:r>
          </a:p>
          <a:p>
            <a:pPr marL="428516" indent="-428516">
              <a:lnSpc>
                <a:spcPct val="100000"/>
              </a:lnSpc>
              <a:spcBef>
                <a:spcPts val="600"/>
              </a:spcBef>
              <a:spcAft>
                <a:spcPts val="600"/>
              </a:spcAft>
              <a:buFont typeface="+mj-lt"/>
              <a:buAutoNum type="arabicPeriod"/>
            </a:pPr>
            <a:r>
              <a:rPr lang="en-US" sz="2000" b="0" i="0" kern="1200" baseline="0" dirty="0">
                <a:solidFill>
                  <a:srgbClr val="002F6C"/>
                </a:solidFill>
                <a:latin typeface="Arial" panose="020B0604020202020204" pitchFamily="34" charset="0"/>
                <a:ea typeface="Franklin Gothic Book" charset="0"/>
                <a:cs typeface="Arial" panose="020B0604020202020204" pitchFamily="34" charset="0"/>
              </a:rPr>
              <a:t>Your image should now be ready to upload to your social media channel or attach to an email.</a:t>
            </a:r>
            <a:endParaRPr lang="en-US" sz="1800" dirty="0"/>
          </a:p>
        </p:txBody>
      </p:sp>
      <p:sp>
        <p:nvSpPr>
          <p:cNvPr id="10" name="TextBox 9">
            <a:extLst>
              <a:ext uri="{FF2B5EF4-FFF2-40B4-BE49-F238E27FC236}">
                <a16:creationId xmlns:a16="http://schemas.microsoft.com/office/drawing/2014/main" id="{C21A4B24-D74D-F34A-94BD-847719884FDD}"/>
              </a:ext>
            </a:extLst>
          </p:cNvPr>
          <p:cNvSpPr txBox="1"/>
          <p:nvPr userDrawn="1"/>
        </p:nvSpPr>
        <p:spPr>
          <a:xfrm>
            <a:off x="565785" y="872837"/>
            <a:ext cx="7098030" cy="5632311"/>
          </a:xfrm>
          <a:prstGeom prst="rect">
            <a:avLst/>
          </a:prstGeom>
          <a:noFill/>
        </p:spPr>
        <p:txBody>
          <a:bodyPr wrap="square" rtlCol="0">
            <a:spAutoFit/>
          </a:bodyPr>
          <a:lstStyle/>
          <a:p>
            <a:r>
              <a:rPr lang="en-US" sz="6000" b="0" dirty="0">
                <a:solidFill>
                  <a:srgbClr val="002F6C"/>
                </a:solidFill>
                <a:latin typeface="Arial" panose="020B0604020202020204" pitchFamily="34" charset="0"/>
                <a:cs typeface="Arial" panose="020B0604020202020204" pitchFamily="34" charset="0"/>
              </a:rPr>
              <a:t>INSTRUCTIONS FOR </a:t>
            </a:r>
            <a:r>
              <a:rPr lang="en-US" sz="6000" b="1" dirty="0">
                <a:solidFill>
                  <a:srgbClr val="002F6C"/>
                </a:solidFill>
                <a:latin typeface="Arial" panose="020B0604020202020204" pitchFamily="34" charset="0"/>
                <a:cs typeface="Arial" panose="020B0604020202020204" pitchFamily="34" charset="0"/>
              </a:rPr>
              <a:t>TRANSFORMATION &amp; </a:t>
            </a:r>
            <a:br>
              <a:rPr lang="en-US" sz="6000" b="1" dirty="0">
                <a:solidFill>
                  <a:srgbClr val="002F6C"/>
                </a:solidFill>
                <a:latin typeface="Arial" panose="020B0604020202020204" pitchFamily="34" charset="0"/>
                <a:cs typeface="Arial" panose="020B0604020202020204" pitchFamily="34" charset="0"/>
              </a:rPr>
            </a:br>
            <a:r>
              <a:rPr lang="en-US" sz="6000" b="1" dirty="0">
                <a:solidFill>
                  <a:srgbClr val="002F6C"/>
                </a:solidFill>
                <a:latin typeface="Arial" panose="020B0604020202020204" pitchFamily="34" charset="0"/>
                <a:cs typeface="Arial" panose="020B0604020202020204" pitchFamily="34" charset="0"/>
              </a:rPr>
              <a:t>BRANDED TEMPLATES</a:t>
            </a:r>
          </a:p>
        </p:txBody>
      </p:sp>
    </p:spTree>
    <p:extLst>
      <p:ext uri="{BB962C8B-B14F-4D97-AF65-F5344CB8AC3E}">
        <p14:creationId xmlns:p14="http://schemas.microsoft.com/office/powerpoint/2010/main" val="923755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hoto Ev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39944F-6272-D94E-BF7C-7D4DC6759DCC}"/>
              </a:ext>
            </a:extLst>
          </p:cNvPr>
          <p:cNvSpPr/>
          <p:nvPr userDrawn="1"/>
        </p:nvSpPr>
        <p:spPr>
          <a:xfrm>
            <a:off x="0" y="0"/>
            <a:ext cx="8229600" cy="1463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Picture Placeholder 17">
            <a:extLst>
              <a:ext uri="{FF2B5EF4-FFF2-40B4-BE49-F238E27FC236}">
                <a16:creationId xmlns:a16="http://schemas.microsoft.com/office/drawing/2014/main" id="{A88B2F23-B2D2-1944-B8AA-7CB4678631CF}"/>
              </a:ext>
            </a:extLst>
          </p:cNvPr>
          <p:cNvSpPr>
            <a:spLocks noGrp="1"/>
          </p:cNvSpPr>
          <p:nvPr>
            <p:ph type="pic" sz="quarter" idx="14"/>
          </p:nvPr>
        </p:nvSpPr>
        <p:spPr>
          <a:xfrm>
            <a:off x="0" y="0"/>
            <a:ext cx="8229600" cy="8862646"/>
          </a:xfrm>
          <a:prstGeom prst="rect">
            <a:avLst/>
          </a:prstGeom>
        </p:spPr>
        <p:txBody>
          <a:bodyPr anchor="ctr">
            <a:normAutofit/>
          </a:bodyPr>
          <a:lstStyle>
            <a:lvl1pPr marL="0" indent="0" algn="ctr">
              <a:buNone/>
              <a:defRPr sz="4400">
                <a:latin typeface="Arial" panose="020B0604020202020204" pitchFamily="34" charset="0"/>
                <a:cs typeface="Arial" panose="020B0604020202020204" pitchFamily="34" charset="0"/>
              </a:defRPr>
            </a:lvl1pPr>
          </a:lstStyle>
          <a:p>
            <a:r>
              <a:rPr lang="en-US" dirty="0"/>
              <a:t>Click icon to add picture</a:t>
            </a:r>
          </a:p>
        </p:txBody>
      </p:sp>
      <p:sp>
        <p:nvSpPr>
          <p:cNvPr id="13" name="Text Placeholder 12">
            <a:extLst>
              <a:ext uri="{FF2B5EF4-FFF2-40B4-BE49-F238E27FC236}">
                <a16:creationId xmlns:a16="http://schemas.microsoft.com/office/drawing/2014/main" id="{0CD1D660-7B56-8A4B-A1D7-607044295FE6}"/>
              </a:ext>
            </a:extLst>
          </p:cNvPr>
          <p:cNvSpPr>
            <a:spLocks noGrp="1"/>
          </p:cNvSpPr>
          <p:nvPr>
            <p:ph type="body" sz="quarter" idx="10" hasCustomPrompt="1"/>
          </p:nvPr>
        </p:nvSpPr>
        <p:spPr>
          <a:xfrm>
            <a:off x="1612255" y="8017130"/>
            <a:ext cx="5005090" cy="1704975"/>
          </a:xfrm>
          <a:prstGeom prst="rect">
            <a:avLst/>
          </a:prstGeom>
        </p:spPr>
        <p:txBody>
          <a:bodyPr anchor="ctr">
            <a:normAutofit/>
          </a:bodyPr>
          <a:lstStyle>
            <a:lvl1pPr marL="0" indent="0" algn="ctr">
              <a:buNone/>
              <a:defRPr sz="6600" b="1">
                <a:solidFill>
                  <a:srgbClr val="0082BA"/>
                </a:solidFill>
                <a:latin typeface="Arial" panose="020B0604020202020204" pitchFamily="34" charset="0"/>
                <a:cs typeface="Arial" panose="020B0604020202020204" pitchFamily="34" charset="0"/>
              </a:defRPr>
            </a:lvl1pPr>
          </a:lstStyle>
          <a:p>
            <a:pPr lvl="0"/>
            <a:r>
              <a:rPr lang="en-US" dirty="0"/>
              <a:t>INSERT DATE</a:t>
            </a:r>
          </a:p>
        </p:txBody>
      </p:sp>
      <p:sp>
        <p:nvSpPr>
          <p:cNvPr id="14" name="Text Placeholder 12">
            <a:extLst>
              <a:ext uri="{FF2B5EF4-FFF2-40B4-BE49-F238E27FC236}">
                <a16:creationId xmlns:a16="http://schemas.microsoft.com/office/drawing/2014/main" id="{56438860-EEBD-BB4A-B880-62467A3071C9}"/>
              </a:ext>
            </a:extLst>
          </p:cNvPr>
          <p:cNvSpPr>
            <a:spLocks noGrp="1"/>
          </p:cNvSpPr>
          <p:nvPr>
            <p:ph type="body" sz="quarter" idx="11" hasCustomPrompt="1"/>
          </p:nvPr>
        </p:nvSpPr>
        <p:spPr>
          <a:xfrm>
            <a:off x="489605" y="10523644"/>
            <a:ext cx="7250391" cy="1170126"/>
          </a:xfrm>
          <a:prstGeom prst="rect">
            <a:avLst/>
          </a:prstGeom>
        </p:spPr>
        <p:txBody>
          <a:bodyPr anchor="t">
            <a:normAutofit/>
          </a:bodyPr>
          <a:lstStyle>
            <a:lvl1pPr marL="0" indent="0" algn="ctr">
              <a:buNone/>
              <a:defRPr sz="7200" b="1">
                <a:solidFill>
                  <a:srgbClr val="002F6C"/>
                </a:solidFill>
                <a:latin typeface="Arial" panose="020B0604020202020204" pitchFamily="34" charset="0"/>
                <a:cs typeface="Arial" panose="020B0604020202020204" pitchFamily="34" charset="0"/>
              </a:defRPr>
            </a:lvl1pPr>
          </a:lstStyle>
          <a:p>
            <a:pPr lvl="0"/>
            <a:r>
              <a:rPr lang="en-US" dirty="0"/>
              <a:t>INSERT EVENT TITLE</a:t>
            </a:r>
          </a:p>
        </p:txBody>
      </p:sp>
      <p:sp>
        <p:nvSpPr>
          <p:cNvPr id="15" name="Text Placeholder 12">
            <a:extLst>
              <a:ext uri="{FF2B5EF4-FFF2-40B4-BE49-F238E27FC236}">
                <a16:creationId xmlns:a16="http://schemas.microsoft.com/office/drawing/2014/main" id="{9CD6CE32-63CC-C847-9959-DE3FC3664CDC}"/>
              </a:ext>
            </a:extLst>
          </p:cNvPr>
          <p:cNvSpPr>
            <a:spLocks noGrp="1"/>
          </p:cNvSpPr>
          <p:nvPr>
            <p:ph type="body" sz="quarter" idx="12" hasCustomPrompt="1"/>
          </p:nvPr>
        </p:nvSpPr>
        <p:spPr>
          <a:xfrm>
            <a:off x="489605" y="11658662"/>
            <a:ext cx="7250391" cy="1170126"/>
          </a:xfrm>
          <a:prstGeom prst="rect">
            <a:avLst/>
          </a:prstGeom>
        </p:spPr>
        <p:txBody>
          <a:bodyPr anchor="t">
            <a:normAutofit/>
          </a:bodyPr>
          <a:lstStyle>
            <a:lvl1pPr marL="0" indent="0" algn="ctr">
              <a:buNone/>
              <a:defRPr sz="6000" b="0">
                <a:solidFill>
                  <a:srgbClr val="002F6C"/>
                </a:solidFill>
                <a:latin typeface="Arial" panose="020B0604020202020204" pitchFamily="34" charset="0"/>
                <a:cs typeface="Arial" panose="020B0604020202020204" pitchFamily="34" charset="0"/>
              </a:defRPr>
            </a:lvl1pPr>
          </a:lstStyle>
          <a:p>
            <a:pPr lvl="0"/>
            <a:r>
              <a:rPr lang="en-US" dirty="0"/>
              <a:t>INSERT HOST NAME</a:t>
            </a:r>
          </a:p>
        </p:txBody>
      </p:sp>
      <p:sp>
        <p:nvSpPr>
          <p:cNvPr id="16" name="Text Placeholder 12">
            <a:extLst>
              <a:ext uri="{FF2B5EF4-FFF2-40B4-BE49-F238E27FC236}">
                <a16:creationId xmlns:a16="http://schemas.microsoft.com/office/drawing/2014/main" id="{B7AB1490-3FA6-D14A-9E11-878547BA0B29}"/>
              </a:ext>
            </a:extLst>
          </p:cNvPr>
          <p:cNvSpPr>
            <a:spLocks noGrp="1"/>
          </p:cNvSpPr>
          <p:nvPr>
            <p:ph type="body" sz="quarter" idx="13" hasCustomPrompt="1"/>
          </p:nvPr>
        </p:nvSpPr>
        <p:spPr>
          <a:xfrm>
            <a:off x="489605" y="12682501"/>
            <a:ext cx="7250391" cy="1170126"/>
          </a:xfrm>
          <a:prstGeom prst="rect">
            <a:avLst/>
          </a:prstGeom>
        </p:spPr>
        <p:txBody>
          <a:bodyPr anchor="t">
            <a:normAutofit/>
          </a:bodyPr>
          <a:lstStyle>
            <a:lvl1pPr marL="0" indent="0" algn="ctr">
              <a:buNone/>
              <a:defRPr sz="6000" b="0">
                <a:solidFill>
                  <a:srgbClr val="002F6C"/>
                </a:solidFill>
                <a:latin typeface="Arial" panose="020B0604020202020204" pitchFamily="34" charset="0"/>
                <a:cs typeface="Arial" panose="020B0604020202020204" pitchFamily="34" charset="0"/>
              </a:defRPr>
            </a:lvl1pPr>
          </a:lstStyle>
          <a:p>
            <a:pPr lvl="0"/>
            <a:r>
              <a:rPr lang="en-US" dirty="0"/>
              <a:t>INSERT LOCATION INFO</a:t>
            </a:r>
          </a:p>
        </p:txBody>
      </p:sp>
    </p:spTree>
    <p:extLst>
      <p:ext uri="{BB962C8B-B14F-4D97-AF65-F5344CB8AC3E}">
        <p14:creationId xmlns:p14="http://schemas.microsoft.com/office/powerpoint/2010/main" val="1671085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fore and Af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3F6D28-7C3B-2341-94DA-C7503A8D8851}"/>
              </a:ext>
            </a:extLst>
          </p:cNvPr>
          <p:cNvSpPr/>
          <p:nvPr userDrawn="1"/>
        </p:nvSpPr>
        <p:spPr>
          <a:xfrm>
            <a:off x="4166235" y="0"/>
            <a:ext cx="4063365" cy="1463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F31B0A1A-3018-7B44-919F-21EED56312A5}"/>
              </a:ext>
            </a:extLst>
          </p:cNvPr>
          <p:cNvSpPr/>
          <p:nvPr userDrawn="1"/>
        </p:nvSpPr>
        <p:spPr>
          <a:xfrm>
            <a:off x="0" y="0"/>
            <a:ext cx="4063365" cy="14630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CDCB4C5F-4AB8-FB4A-AD52-08ABFB73AA5E}"/>
              </a:ext>
            </a:extLst>
          </p:cNvPr>
          <p:cNvSpPr>
            <a:spLocks noGrp="1"/>
          </p:cNvSpPr>
          <p:nvPr>
            <p:ph type="pic" sz="quarter" idx="10"/>
          </p:nvPr>
        </p:nvSpPr>
        <p:spPr>
          <a:xfrm>
            <a:off x="0" y="0"/>
            <a:ext cx="4063365" cy="8809892"/>
          </a:xfrm>
          <a:prstGeom prst="rect">
            <a:avLst/>
          </a:prstGeom>
        </p:spPr>
        <p:txBody>
          <a:bodyPr anchor="ctr">
            <a:normAutofit/>
          </a:bodyPr>
          <a:lstStyle>
            <a:lvl1pPr marL="0" indent="0" algn="ctr">
              <a:buNone/>
              <a:defRPr sz="4400">
                <a:latin typeface="Arial" panose="020B0604020202020204" pitchFamily="34" charset="0"/>
                <a:cs typeface="Arial" panose="020B0604020202020204" pitchFamily="34" charset="0"/>
              </a:defRPr>
            </a:lvl1pPr>
          </a:lstStyle>
          <a:p>
            <a:endParaRPr lang="en-US"/>
          </a:p>
        </p:txBody>
      </p:sp>
      <p:sp>
        <p:nvSpPr>
          <p:cNvPr id="12" name="Picture Placeholder 11">
            <a:extLst>
              <a:ext uri="{FF2B5EF4-FFF2-40B4-BE49-F238E27FC236}">
                <a16:creationId xmlns:a16="http://schemas.microsoft.com/office/drawing/2014/main" id="{A280EC75-A57A-6D48-96D0-D76BD520EB6F}"/>
              </a:ext>
            </a:extLst>
          </p:cNvPr>
          <p:cNvSpPr>
            <a:spLocks noGrp="1"/>
          </p:cNvSpPr>
          <p:nvPr>
            <p:ph type="pic" sz="quarter" idx="11"/>
          </p:nvPr>
        </p:nvSpPr>
        <p:spPr>
          <a:xfrm>
            <a:off x="4166235" y="0"/>
            <a:ext cx="4063365" cy="8809892"/>
          </a:xfrm>
          <a:prstGeom prst="rect">
            <a:avLst/>
          </a:prstGeom>
        </p:spPr>
        <p:txBody>
          <a:bodyPr anchor="ctr">
            <a:normAutofit/>
          </a:bodyPr>
          <a:lstStyle>
            <a:lvl1pPr marL="0" indent="0" algn="ctr">
              <a:buNone/>
              <a:defRPr sz="4400">
                <a:latin typeface="Arial" panose="020B0604020202020204" pitchFamily="34" charset="0"/>
                <a:cs typeface="Arial" panose="020B0604020202020204" pitchFamily="34" charset="0"/>
              </a:defRPr>
            </a:lvl1pPr>
          </a:lstStyle>
          <a:p>
            <a:endParaRPr lang="en-US"/>
          </a:p>
        </p:txBody>
      </p:sp>
      <p:sp>
        <p:nvSpPr>
          <p:cNvPr id="16" name="Text Placeholder 12">
            <a:extLst>
              <a:ext uri="{FF2B5EF4-FFF2-40B4-BE49-F238E27FC236}">
                <a16:creationId xmlns:a16="http://schemas.microsoft.com/office/drawing/2014/main" id="{CE9D7478-7B81-5E40-97DA-2E602F3748AB}"/>
              </a:ext>
            </a:extLst>
          </p:cNvPr>
          <p:cNvSpPr>
            <a:spLocks noGrp="1"/>
          </p:cNvSpPr>
          <p:nvPr>
            <p:ph type="body" sz="quarter" idx="12" hasCustomPrompt="1"/>
          </p:nvPr>
        </p:nvSpPr>
        <p:spPr>
          <a:xfrm>
            <a:off x="507028" y="9292721"/>
            <a:ext cx="7250391" cy="1170126"/>
          </a:xfrm>
          <a:prstGeom prst="rect">
            <a:avLst/>
          </a:prstGeom>
        </p:spPr>
        <p:txBody>
          <a:bodyPr anchor="t">
            <a:normAutofit/>
          </a:bodyPr>
          <a:lstStyle>
            <a:lvl1pPr marL="0" indent="0" algn="ctr">
              <a:buNone/>
              <a:defRPr sz="7200" b="1">
                <a:solidFill>
                  <a:srgbClr val="002F6C"/>
                </a:solidFill>
                <a:latin typeface="Arial" panose="020B0604020202020204" pitchFamily="34" charset="0"/>
                <a:cs typeface="Arial" panose="020B0604020202020204" pitchFamily="34" charset="0"/>
              </a:defRPr>
            </a:lvl1pPr>
          </a:lstStyle>
          <a:p>
            <a:pPr lvl="0"/>
            <a:r>
              <a:rPr lang="en-US" dirty="0"/>
              <a:t>INSERT EVENT TITLE</a:t>
            </a:r>
          </a:p>
        </p:txBody>
      </p:sp>
      <p:sp>
        <p:nvSpPr>
          <p:cNvPr id="17" name="Text Placeholder 12">
            <a:extLst>
              <a:ext uri="{FF2B5EF4-FFF2-40B4-BE49-F238E27FC236}">
                <a16:creationId xmlns:a16="http://schemas.microsoft.com/office/drawing/2014/main" id="{F9B9E026-6A6D-6442-88DB-D48E84AB1AF2}"/>
              </a:ext>
            </a:extLst>
          </p:cNvPr>
          <p:cNvSpPr>
            <a:spLocks noGrp="1"/>
          </p:cNvSpPr>
          <p:nvPr>
            <p:ph type="body" sz="quarter" idx="13" hasCustomPrompt="1"/>
          </p:nvPr>
        </p:nvSpPr>
        <p:spPr>
          <a:xfrm>
            <a:off x="507028" y="10427739"/>
            <a:ext cx="7250391" cy="1170126"/>
          </a:xfrm>
          <a:prstGeom prst="rect">
            <a:avLst/>
          </a:prstGeom>
        </p:spPr>
        <p:txBody>
          <a:bodyPr anchor="t">
            <a:normAutofit/>
          </a:bodyPr>
          <a:lstStyle>
            <a:lvl1pPr marL="0" indent="0" algn="ctr">
              <a:buNone/>
              <a:defRPr sz="6000" b="0">
                <a:solidFill>
                  <a:srgbClr val="002F6C"/>
                </a:solidFill>
                <a:latin typeface="Arial" panose="020B0604020202020204" pitchFamily="34" charset="0"/>
                <a:cs typeface="Arial" panose="020B0604020202020204" pitchFamily="34" charset="0"/>
              </a:defRPr>
            </a:lvl1pPr>
          </a:lstStyle>
          <a:p>
            <a:pPr lvl="0"/>
            <a:r>
              <a:rPr lang="en-US" dirty="0"/>
              <a:t>Insert Host Name</a:t>
            </a:r>
          </a:p>
        </p:txBody>
      </p:sp>
      <p:sp>
        <p:nvSpPr>
          <p:cNvPr id="18" name="Text Placeholder 12">
            <a:extLst>
              <a:ext uri="{FF2B5EF4-FFF2-40B4-BE49-F238E27FC236}">
                <a16:creationId xmlns:a16="http://schemas.microsoft.com/office/drawing/2014/main" id="{3866CC95-2DDB-1644-A4B1-70050F511642}"/>
              </a:ext>
            </a:extLst>
          </p:cNvPr>
          <p:cNvSpPr>
            <a:spLocks noGrp="1"/>
          </p:cNvSpPr>
          <p:nvPr>
            <p:ph type="body" sz="quarter" idx="14" hasCustomPrompt="1"/>
          </p:nvPr>
        </p:nvSpPr>
        <p:spPr>
          <a:xfrm>
            <a:off x="507028" y="12270299"/>
            <a:ext cx="7250391" cy="1170126"/>
          </a:xfrm>
          <a:prstGeom prst="rect">
            <a:avLst/>
          </a:prstGeom>
        </p:spPr>
        <p:txBody>
          <a:bodyPr anchor="t">
            <a:normAutofit/>
          </a:bodyPr>
          <a:lstStyle>
            <a:lvl1pPr marL="0" indent="0" algn="ctr">
              <a:buNone/>
              <a:defRPr sz="5400" b="0">
                <a:solidFill>
                  <a:srgbClr val="002F6C"/>
                </a:solidFill>
                <a:latin typeface="Arial" panose="020B0604020202020204" pitchFamily="34" charset="0"/>
                <a:cs typeface="Arial" panose="020B0604020202020204" pitchFamily="34" charset="0"/>
              </a:defRPr>
            </a:lvl1pPr>
          </a:lstStyle>
          <a:p>
            <a:pPr lvl="0"/>
            <a:r>
              <a:rPr lang="en-US" dirty="0"/>
              <a:t>Insert Location Info</a:t>
            </a:r>
          </a:p>
        </p:txBody>
      </p:sp>
      <p:sp>
        <p:nvSpPr>
          <p:cNvPr id="20" name="Text Placeholder 12">
            <a:extLst>
              <a:ext uri="{FF2B5EF4-FFF2-40B4-BE49-F238E27FC236}">
                <a16:creationId xmlns:a16="http://schemas.microsoft.com/office/drawing/2014/main" id="{29BFC073-225E-D344-9381-FA49EF56A88A}"/>
              </a:ext>
            </a:extLst>
          </p:cNvPr>
          <p:cNvSpPr>
            <a:spLocks noGrp="1"/>
          </p:cNvSpPr>
          <p:nvPr>
            <p:ph type="body" sz="quarter" idx="15" hasCustomPrompt="1"/>
          </p:nvPr>
        </p:nvSpPr>
        <p:spPr>
          <a:xfrm>
            <a:off x="507028" y="11366573"/>
            <a:ext cx="7250391" cy="1170126"/>
          </a:xfrm>
          <a:prstGeom prst="rect">
            <a:avLst/>
          </a:prstGeom>
        </p:spPr>
        <p:txBody>
          <a:bodyPr anchor="t">
            <a:normAutofit/>
          </a:bodyPr>
          <a:lstStyle>
            <a:lvl1pPr marL="0" indent="0" algn="ctr">
              <a:buNone/>
              <a:defRPr sz="5400" b="0">
                <a:solidFill>
                  <a:srgbClr val="002F6C"/>
                </a:solidFill>
                <a:latin typeface="Arial" panose="020B0604020202020204" pitchFamily="34" charset="0"/>
                <a:cs typeface="Arial" panose="020B0604020202020204" pitchFamily="34" charset="0"/>
              </a:defRPr>
            </a:lvl1pPr>
          </a:lstStyle>
          <a:p>
            <a:pPr lvl="0"/>
            <a:r>
              <a:rPr lang="en-US" dirty="0"/>
              <a:t>Insert Date &amp; Time</a:t>
            </a:r>
          </a:p>
        </p:txBody>
      </p:sp>
    </p:spTree>
    <p:extLst>
      <p:ext uri="{BB962C8B-B14F-4D97-AF65-F5344CB8AC3E}">
        <p14:creationId xmlns:p14="http://schemas.microsoft.com/office/powerpoint/2010/main" val="3094981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itchen">
    <p:spTree>
      <p:nvGrpSpPr>
        <p:cNvPr id="1" name=""/>
        <p:cNvGrpSpPr/>
        <p:nvPr/>
      </p:nvGrpSpPr>
      <p:grpSpPr>
        <a:xfrm>
          <a:off x="0" y="0"/>
          <a:ext cx="0" cy="0"/>
          <a:chOff x="0" y="0"/>
          <a:chExt cx="0" cy="0"/>
        </a:xfrm>
      </p:grpSpPr>
      <p:pic>
        <p:nvPicPr>
          <p:cNvPr id="8" name="Picture 7" descr="A person and person preparing food in a kitchen&#10;&#10;Description automatically generated">
            <a:extLst>
              <a:ext uri="{FF2B5EF4-FFF2-40B4-BE49-F238E27FC236}">
                <a16:creationId xmlns:a16="http://schemas.microsoft.com/office/drawing/2014/main" id="{E52CB9F6-3E1D-1442-A10C-F44CE10D6270}"/>
              </a:ext>
            </a:extLst>
          </p:cNvPr>
          <p:cNvPicPr>
            <a:picLocks noChangeAspect="1"/>
          </p:cNvPicPr>
          <p:nvPr userDrawn="1"/>
        </p:nvPicPr>
        <p:blipFill>
          <a:blip r:embed="rId2"/>
          <a:stretch>
            <a:fillRect/>
          </a:stretch>
        </p:blipFill>
        <p:spPr>
          <a:xfrm>
            <a:off x="0" y="0"/>
            <a:ext cx="8229600" cy="14630400"/>
          </a:xfrm>
          <a:prstGeom prst="rect">
            <a:avLst/>
          </a:prstGeom>
        </p:spPr>
      </p:pic>
      <p:sp>
        <p:nvSpPr>
          <p:cNvPr id="10" name="Text Placeholder 12">
            <a:extLst>
              <a:ext uri="{FF2B5EF4-FFF2-40B4-BE49-F238E27FC236}">
                <a16:creationId xmlns:a16="http://schemas.microsoft.com/office/drawing/2014/main" id="{3479BAC0-6EC3-C542-90CD-9BC320C4EE95}"/>
              </a:ext>
            </a:extLst>
          </p:cNvPr>
          <p:cNvSpPr>
            <a:spLocks noGrp="1"/>
          </p:cNvSpPr>
          <p:nvPr>
            <p:ph type="body" sz="quarter" idx="12" hasCustomPrompt="1"/>
          </p:nvPr>
        </p:nvSpPr>
        <p:spPr>
          <a:xfrm>
            <a:off x="201784" y="1432398"/>
            <a:ext cx="5495632" cy="1170126"/>
          </a:xfrm>
          <a:prstGeom prst="rect">
            <a:avLst/>
          </a:prstGeom>
        </p:spPr>
        <p:txBody>
          <a:bodyPr anchor="t">
            <a:normAutofit/>
          </a:bodyPr>
          <a:lstStyle>
            <a:lvl1pPr marL="0" indent="0" algn="l">
              <a:buNone/>
              <a:defRPr sz="6600" b="1">
                <a:solidFill>
                  <a:schemeClr val="bg1"/>
                </a:solidFill>
                <a:latin typeface="Arial" panose="020B0604020202020204" pitchFamily="34" charset="0"/>
                <a:cs typeface="Arial" panose="020B0604020202020204" pitchFamily="34" charset="0"/>
              </a:defRPr>
            </a:lvl1pPr>
          </a:lstStyle>
          <a:p>
            <a:pPr lvl="0"/>
            <a:r>
              <a:rPr lang="en-US" dirty="0"/>
              <a:t>INSERT EVENT TITLE</a:t>
            </a:r>
          </a:p>
        </p:txBody>
      </p:sp>
      <p:sp>
        <p:nvSpPr>
          <p:cNvPr id="11" name="Text Placeholder 12">
            <a:extLst>
              <a:ext uri="{FF2B5EF4-FFF2-40B4-BE49-F238E27FC236}">
                <a16:creationId xmlns:a16="http://schemas.microsoft.com/office/drawing/2014/main" id="{66BA8E03-806E-3545-93AF-5179D2A56987}"/>
              </a:ext>
            </a:extLst>
          </p:cNvPr>
          <p:cNvSpPr>
            <a:spLocks noGrp="1"/>
          </p:cNvSpPr>
          <p:nvPr>
            <p:ph type="body" sz="quarter" idx="13" hasCustomPrompt="1"/>
          </p:nvPr>
        </p:nvSpPr>
        <p:spPr>
          <a:xfrm>
            <a:off x="201785" y="2567416"/>
            <a:ext cx="5218674" cy="1170126"/>
          </a:xfrm>
          <a:prstGeom prst="rect">
            <a:avLst/>
          </a:prstGeom>
        </p:spPr>
        <p:txBody>
          <a:bodyPr anchor="t">
            <a:normAutofit/>
          </a:bodyPr>
          <a:lstStyle>
            <a:lvl1pPr marL="0" indent="0" algn="l">
              <a:buNone/>
              <a:defRPr sz="6000" b="0">
                <a:solidFill>
                  <a:schemeClr val="bg1"/>
                </a:solidFill>
                <a:latin typeface="Arial" panose="020B0604020202020204" pitchFamily="34" charset="0"/>
                <a:cs typeface="Arial" panose="020B0604020202020204" pitchFamily="34" charset="0"/>
              </a:defRPr>
            </a:lvl1pPr>
          </a:lstStyle>
          <a:p>
            <a:pPr lvl="0"/>
            <a:r>
              <a:rPr lang="en-US" dirty="0"/>
              <a:t>Insert Host Name</a:t>
            </a:r>
          </a:p>
        </p:txBody>
      </p:sp>
      <p:sp>
        <p:nvSpPr>
          <p:cNvPr id="12" name="Text Placeholder 12">
            <a:extLst>
              <a:ext uri="{FF2B5EF4-FFF2-40B4-BE49-F238E27FC236}">
                <a16:creationId xmlns:a16="http://schemas.microsoft.com/office/drawing/2014/main" id="{E66118FD-7550-434D-B825-1D0E9CC0B2EC}"/>
              </a:ext>
            </a:extLst>
          </p:cNvPr>
          <p:cNvSpPr>
            <a:spLocks noGrp="1"/>
          </p:cNvSpPr>
          <p:nvPr>
            <p:ph type="body" sz="quarter" idx="14" hasCustomPrompt="1"/>
          </p:nvPr>
        </p:nvSpPr>
        <p:spPr>
          <a:xfrm>
            <a:off x="201783" y="4409976"/>
            <a:ext cx="4902152" cy="1170126"/>
          </a:xfrm>
          <a:prstGeom prst="rect">
            <a:avLst/>
          </a:prstGeom>
        </p:spPr>
        <p:txBody>
          <a:bodyPr anchor="t">
            <a:normAutofit/>
          </a:bodyPr>
          <a:lstStyle>
            <a:lvl1pPr marL="0" indent="0" algn="l">
              <a:buNone/>
              <a:defRPr sz="5400" b="0">
                <a:solidFill>
                  <a:schemeClr val="bg1"/>
                </a:solidFill>
                <a:latin typeface="Arial" panose="020B0604020202020204" pitchFamily="34" charset="0"/>
                <a:cs typeface="Arial" panose="020B0604020202020204" pitchFamily="34" charset="0"/>
              </a:defRPr>
            </a:lvl1pPr>
          </a:lstStyle>
          <a:p>
            <a:pPr lvl="0"/>
            <a:r>
              <a:rPr lang="en-US" dirty="0"/>
              <a:t>Insert Location Info</a:t>
            </a:r>
          </a:p>
        </p:txBody>
      </p:sp>
      <p:sp>
        <p:nvSpPr>
          <p:cNvPr id="13" name="Text Placeholder 12">
            <a:extLst>
              <a:ext uri="{FF2B5EF4-FFF2-40B4-BE49-F238E27FC236}">
                <a16:creationId xmlns:a16="http://schemas.microsoft.com/office/drawing/2014/main" id="{8A029948-1E47-AE44-BD82-FD726F5C7C91}"/>
              </a:ext>
            </a:extLst>
          </p:cNvPr>
          <p:cNvSpPr>
            <a:spLocks noGrp="1"/>
          </p:cNvSpPr>
          <p:nvPr>
            <p:ph type="body" sz="quarter" idx="15" hasCustomPrompt="1"/>
          </p:nvPr>
        </p:nvSpPr>
        <p:spPr>
          <a:xfrm>
            <a:off x="201783" y="3506250"/>
            <a:ext cx="4902152" cy="1170126"/>
          </a:xfrm>
          <a:prstGeom prst="rect">
            <a:avLst/>
          </a:prstGeom>
        </p:spPr>
        <p:txBody>
          <a:bodyPr anchor="t">
            <a:normAutofit/>
          </a:bodyPr>
          <a:lstStyle>
            <a:lvl1pPr marL="0" indent="0" algn="l">
              <a:buNone/>
              <a:defRPr sz="5400" b="0">
                <a:solidFill>
                  <a:schemeClr val="bg1"/>
                </a:solidFill>
                <a:latin typeface="Arial" panose="020B0604020202020204" pitchFamily="34" charset="0"/>
                <a:cs typeface="Arial" panose="020B0604020202020204" pitchFamily="34" charset="0"/>
              </a:defRPr>
            </a:lvl1pPr>
          </a:lstStyle>
          <a:p>
            <a:pPr lvl="0"/>
            <a:r>
              <a:rPr lang="en-US" dirty="0"/>
              <a:t>Insert Date &amp; Time</a:t>
            </a:r>
          </a:p>
        </p:txBody>
      </p:sp>
    </p:spTree>
    <p:extLst>
      <p:ext uri="{BB962C8B-B14F-4D97-AF65-F5344CB8AC3E}">
        <p14:creationId xmlns:p14="http://schemas.microsoft.com/office/powerpoint/2010/main" val="116504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nowman">
    <p:spTree>
      <p:nvGrpSpPr>
        <p:cNvPr id="1" name=""/>
        <p:cNvGrpSpPr/>
        <p:nvPr/>
      </p:nvGrpSpPr>
      <p:grpSpPr>
        <a:xfrm>
          <a:off x="0" y="0"/>
          <a:ext cx="0" cy="0"/>
          <a:chOff x="0" y="0"/>
          <a:chExt cx="0" cy="0"/>
        </a:xfrm>
      </p:grpSpPr>
      <p:pic>
        <p:nvPicPr>
          <p:cNvPr id="10" name="Picture 9" descr="A large body of water&#10;&#10;Description automatically generated">
            <a:extLst>
              <a:ext uri="{FF2B5EF4-FFF2-40B4-BE49-F238E27FC236}">
                <a16:creationId xmlns:a16="http://schemas.microsoft.com/office/drawing/2014/main" id="{7C381C89-3999-6C4A-94A3-AB251C56B3A9}"/>
              </a:ext>
            </a:extLst>
          </p:cNvPr>
          <p:cNvPicPr>
            <a:picLocks noChangeAspect="1"/>
          </p:cNvPicPr>
          <p:nvPr userDrawn="1"/>
        </p:nvPicPr>
        <p:blipFill>
          <a:blip r:embed="rId2"/>
          <a:stretch>
            <a:fillRect/>
          </a:stretch>
        </p:blipFill>
        <p:spPr>
          <a:xfrm>
            <a:off x="0" y="0"/>
            <a:ext cx="8229600" cy="14630400"/>
          </a:xfrm>
          <a:prstGeom prst="rect">
            <a:avLst/>
          </a:prstGeom>
        </p:spPr>
      </p:pic>
      <p:sp>
        <p:nvSpPr>
          <p:cNvPr id="12" name="Text Placeholder 12">
            <a:extLst>
              <a:ext uri="{FF2B5EF4-FFF2-40B4-BE49-F238E27FC236}">
                <a16:creationId xmlns:a16="http://schemas.microsoft.com/office/drawing/2014/main" id="{2B0D147F-7476-A94A-9E1E-470BD02126F5}"/>
              </a:ext>
            </a:extLst>
          </p:cNvPr>
          <p:cNvSpPr>
            <a:spLocks noGrp="1"/>
          </p:cNvSpPr>
          <p:nvPr>
            <p:ph type="body" sz="quarter" idx="12" hasCustomPrompt="1"/>
          </p:nvPr>
        </p:nvSpPr>
        <p:spPr>
          <a:xfrm>
            <a:off x="300699" y="690825"/>
            <a:ext cx="5495632" cy="1170126"/>
          </a:xfrm>
          <a:prstGeom prst="rect">
            <a:avLst/>
          </a:prstGeom>
        </p:spPr>
        <p:txBody>
          <a:bodyPr anchor="t">
            <a:normAutofit/>
          </a:bodyPr>
          <a:lstStyle>
            <a:lvl1pPr marL="0" indent="0" algn="l">
              <a:buNone/>
              <a:defRPr sz="6600" b="1">
                <a:solidFill>
                  <a:srgbClr val="002F6C"/>
                </a:solidFill>
                <a:latin typeface="Arial" panose="020B0604020202020204" pitchFamily="34" charset="0"/>
                <a:cs typeface="Arial" panose="020B0604020202020204" pitchFamily="34" charset="0"/>
              </a:defRPr>
            </a:lvl1pPr>
          </a:lstStyle>
          <a:p>
            <a:pPr lvl="0"/>
            <a:r>
              <a:rPr lang="en-US" dirty="0"/>
              <a:t>INSERT EVENT TITLE</a:t>
            </a:r>
          </a:p>
        </p:txBody>
      </p:sp>
      <p:sp>
        <p:nvSpPr>
          <p:cNvPr id="13" name="Text Placeholder 12">
            <a:extLst>
              <a:ext uri="{FF2B5EF4-FFF2-40B4-BE49-F238E27FC236}">
                <a16:creationId xmlns:a16="http://schemas.microsoft.com/office/drawing/2014/main" id="{E255602C-C396-1B44-BBC0-91C7622B0B1A}"/>
              </a:ext>
            </a:extLst>
          </p:cNvPr>
          <p:cNvSpPr>
            <a:spLocks noGrp="1"/>
          </p:cNvSpPr>
          <p:nvPr>
            <p:ph type="body" sz="quarter" idx="13" hasCustomPrompt="1"/>
          </p:nvPr>
        </p:nvSpPr>
        <p:spPr>
          <a:xfrm>
            <a:off x="300701" y="1825843"/>
            <a:ext cx="5218674" cy="1170126"/>
          </a:xfrm>
          <a:prstGeom prst="rect">
            <a:avLst/>
          </a:prstGeom>
        </p:spPr>
        <p:txBody>
          <a:bodyPr anchor="t">
            <a:normAutofit/>
          </a:bodyPr>
          <a:lstStyle>
            <a:lvl1pPr marL="0" indent="0" algn="l">
              <a:buNone/>
              <a:defRPr sz="6000" b="0">
                <a:solidFill>
                  <a:srgbClr val="002F6C"/>
                </a:solidFill>
                <a:latin typeface="Arial" panose="020B0604020202020204" pitchFamily="34" charset="0"/>
                <a:cs typeface="Arial" panose="020B0604020202020204" pitchFamily="34" charset="0"/>
              </a:defRPr>
            </a:lvl1pPr>
          </a:lstStyle>
          <a:p>
            <a:pPr lvl="0"/>
            <a:r>
              <a:rPr lang="en-US" dirty="0"/>
              <a:t>Insert Host Name</a:t>
            </a:r>
          </a:p>
        </p:txBody>
      </p:sp>
      <p:sp>
        <p:nvSpPr>
          <p:cNvPr id="14" name="Text Placeholder 12">
            <a:extLst>
              <a:ext uri="{FF2B5EF4-FFF2-40B4-BE49-F238E27FC236}">
                <a16:creationId xmlns:a16="http://schemas.microsoft.com/office/drawing/2014/main" id="{08EC5661-8AFB-8C48-9230-75772A9BEAB5}"/>
              </a:ext>
            </a:extLst>
          </p:cNvPr>
          <p:cNvSpPr>
            <a:spLocks noGrp="1"/>
          </p:cNvSpPr>
          <p:nvPr>
            <p:ph type="body" sz="quarter" idx="14" hasCustomPrompt="1"/>
          </p:nvPr>
        </p:nvSpPr>
        <p:spPr>
          <a:xfrm>
            <a:off x="300699" y="3668403"/>
            <a:ext cx="4902152" cy="1170126"/>
          </a:xfrm>
          <a:prstGeom prst="rect">
            <a:avLst/>
          </a:prstGeom>
        </p:spPr>
        <p:txBody>
          <a:bodyPr anchor="t">
            <a:normAutofit/>
          </a:bodyPr>
          <a:lstStyle>
            <a:lvl1pPr marL="0" indent="0" algn="l">
              <a:buNone/>
              <a:defRPr sz="5400" b="0">
                <a:solidFill>
                  <a:srgbClr val="002F6C"/>
                </a:solidFill>
                <a:latin typeface="Arial" panose="020B0604020202020204" pitchFamily="34" charset="0"/>
                <a:cs typeface="Arial" panose="020B0604020202020204" pitchFamily="34" charset="0"/>
              </a:defRPr>
            </a:lvl1pPr>
          </a:lstStyle>
          <a:p>
            <a:pPr lvl="0"/>
            <a:r>
              <a:rPr lang="en-US" dirty="0"/>
              <a:t>Insert Location Info</a:t>
            </a:r>
          </a:p>
        </p:txBody>
      </p:sp>
      <p:sp>
        <p:nvSpPr>
          <p:cNvPr id="15" name="Text Placeholder 12">
            <a:extLst>
              <a:ext uri="{FF2B5EF4-FFF2-40B4-BE49-F238E27FC236}">
                <a16:creationId xmlns:a16="http://schemas.microsoft.com/office/drawing/2014/main" id="{5D889BCA-648C-8D46-AF22-45487DEA386F}"/>
              </a:ext>
            </a:extLst>
          </p:cNvPr>
          <p:cNvSpPr>
            <a:spLocks noGrp="1"/>
          </p:cNvSpPr>
          <p:nvPr>
            <p:ph type="body" sz="quarter" idx="15" hasCustomPrompt="1"/>
          </p:nvPr>
        </p:nvSpPr>
        <p:spPr>
          <a:xfrm>
            <a:off x="300699" y="2764677"/>
            <a:ext cx="4902152" cy="1170126"/>
          </a:xfrm>
          <a:prstGeom prst="rect">
            <a:avLst/>
          </a:prstGeom>
        </p:spPr>
        <p:txBody>
          <a:bodyPr anchor="t">
            <a:normAutofit/>
          </a:bodyPr>
          <a:lstStyle>
            <a:lvl1pPr marL="0" indent="0" algn="l">
              <a:buNone/>
              <a:defRPr sz="5400" b="0">
                <a:solidFill>
                  <a:srgbClr val="002F6C"/>
                </a:solidFill>
                <a:latin typeface="Arial" panose="020B0604020202020204" pitchFamily="34" charset="0"/>
                <a:cs typeface="Arial" panose="020B0604020202020204" pitchFamily="34" charset="0"/>
              </a:defRPr>
            </a:lvl1pPr>
          </a:lstStyle>
          <a:p>
            <a:pPr lvl="0"/>
            <a:r>
              <a:rPr lang="en-US" dirty="0"/>
              <a:t>Insert Date &amp; Time</a:t>
            </a:r>
          </a:p>
        </p:txBody>
      </p:sp>
    </p:spTree>
    <p:extLst>
      <p:ext uri="{BB962C8B-B14F-4D97-AF65-F5344CB8AC3E}">
        <p14:creationId xmlns:p14="http://schemas.microsoft.com/office/powerpoint/2010/main" val="3684406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ance">
    <p:spTree>
      <p:nvGrpSpPr>
        <p:cNvPr id="1" name=""/>
        <p:cNvGrpSpPr/>
        <p:nvPr/>
      </p:nvGrpSpPr>
      <p:grpSpPr>
        <a:xfrm>
          <a:off x="0" y="0"/>
          <a:ext cx="0" cy="0"/>
          <a:chOff x="0" y="0"/>
          <a:chExt cx="0" cy="0"/>
        </a:xfrm>
      </p:grpSpPr>
      <p:pic>
        <p:nvPicPr>
          <p:cNvPr id="6" name="Picture 5" descr="A picture containing sky, outdoor, ground, person&#10;&#10;Description automatically generated">
            <a:extLst>
              <a:ext uri="{FF2B5EF4-FFF2-40B4-BE49-F238E27FC236}">
                <a16:creationId xmlns:a16="http://schemas.microsoft.com/office/drawing/2014/main" id="{10B74D7C-6E5C-8E4B-A6F7-28DEBFB4C551}"/>
              </a:ext>
            </a:extLst>
          </p:cNvPr>
          <p:cNvPicPr>
            <a:picLocks noChangeAspect="1"/>
          </p:cNvPicPr>
          <p:nvPr userDrawn="1"/>
        </p:nvPicPr>
        <p:blipFill rotWithShape="1">
          <a:blip r:embed="rId2"/>
          <a:srcRect l="20130" r="33223"/>
          <a:stretch/>
        </p:blipFill>
        <p:spPr>
          <a:xfrm>
            <a:off x="2478225" y="-1"/>
            <a:ext cx="5751375" cy="14630399"/>
          </a:xfrm>
          <a:prstGeom prst="rect">
            <a:avLst/>
          </a:prstGeom>
        </p:spPr>
      </p:pic>
      <p:pic>
        <p:nvPicPr>
          <p:cNvPr id="7" name="Picture 6">
            <a:extLst>
              <a:ext uri="{FF2B5EF4-FFF2-40B4-BE49-F238E27FC236}">
                <a16:creationId xmlns:a16="http://schemas.microsoft.com/office/drawing/2014/main" id="{C513F30D-F726-B746-A327-8E4155FA0A24}"/>
              </a:ext>
            </a:extLst>
          </p:cNvPr>
          <p:cNvPicPr>
            <a:picLocks noChangeAspect="1"/>
          </p:cNvPicPr>
          <p:nvPr userDrawn="1"/>
        </p:nvPicPr>
        <p:blipFill>
          <a:blip r:embed="rId3"/>
          <a:stretch>
            <a:fillRect/>
          </a:stretch>
        </p:blipFill>
        <p:spPr>
          <a:xfrm>
            <a:off x="0" y="0"/>
            <a:ext cx="8229600" cy="14630400"/>
          </a:xfrm>
          <a:prstGeom prst="rect">
            <a:avLst/>
          </a:prstGeom>
        </p:spPr>
      </p:pic>
      <p:sp>
        <p:nvSpPr>
          <p:cNvPr id="12" name="Text Placeholder 12">
            <a:extLst>
              <a:ext uri="{FF2B5EF4-FFF2-40B4-BE49-F238E27FC236}">
                <a16:creationId xmlns:a16="http://schemas.microsoft.com/office/drawing/2014/main" id="{156CDBAA-A637-B546-9C1D-C78DC08C00E6}"/>
              </a:ext>
            </a:extLst>
          </p:cNvPr>
          <p:cNvSpPr>
            <a:spLocks noGrp="1"/>
          </p:cNvSpPr>
          <p:nvPr>
            <p:ph type="body" sz="quarter" idx="12" hasCustomPrompt="1"/>
          </p:nvPr>
        </p:nvSpPr>
        <p:spPr>
          <a:xfrm>
            <a:off x="300699" y="690826"/>
            <a:ext cx="2716162" cy="3882561"/>
          </a:xfrm>
          <a:prstGeom prst="rect">
            <a:avLst/>
          </a:prstGeom>
        </p:spPr>
        <p:txBody>
          <a:bodyPr anchor="t">
            <a:normAutofit/>
          </a:bodyPr>
          <a:lstStyle>
            <a:lvl1pPr marL="0" indent="0" algn="l">
              <a:buNone/>
              <a:defRPr sz="6600" b="1">
                <a:solidFill>
                  <a:srgbClr val="002F6C"/>
                </a:solidFill>
                <a:latin typeface="Arial" panose="020B0604020202020204" pitchFamily="34" charset="0"/>
                <a:cs typeface="Arial" panose="020B0604020202020204" pitchFamily="34" charset="0"/>
              </a:defRPr>
            </a:lvl1pPr>
          </a:lstStyle>
          <a:p>
            <a:pPr lvl="0"/>
            <a:r>
              <a:rPr lang="en-US" dirty="0"/>
              <a:t>INSERT EVENT TITLE</a:t>
            </a:r>
          </a:p>
        </p:txBody>
      </p:sp>
      <p:sp>
        <p:nvSpPr>
          <p:cNvPr id="13" name="Text Placeholder 12">
            <a:extLst>
              <a:ext uri="{FF2B5EF4-FFF2-40B4-BE49-F238E27FC236}">
                <a16:creationId xmlns:a16="http://schemas.microsoft.com/office/drawing/2014/main" id="{8BAF7250-0C85-1249-9D67-126B597DC2E0}"/>
              </a:ext>
            </a:extLst>
          </p:cNvPr>
          <p:cNvSpPr>
            <a:spLocks noGrp="1"/>
          </p:cNvSpPr>
          <p:nvPr>
            <p:ph type="body" sz="quarter" idx="13" hasCustomPrompt="1"/>
          </p:nvPr>
        </p:nvSpPr>
        <p:spPr>
          <a:xfrm>
            <a:off x="300700" y="4789607"/>
            <a:ext cx="2716162" cy="2313936"/>
          </a:xfrm>
          <a:prstGeom prst="rect">
            <a:avLst/>
          </a:prstGeom>
        </p:spPr>
        <p:txBody>
          <a:bodyPr anchor="t">
            <a:normAutofit/>
          </a:bodyPr>
          <a:lstStyle>
            <a:lvl1pPr marL="0" indent="0" algn="l">
              <a:buNone/>
              <a:defRPr sz="6000" b="0">
                <a:solidFill>
                  <a:srgbClr val="002F6C"/>
                </a:solidFill>
                <a:latin typeface="Arial" panose="020B0604020202020204" pitchFamily="34" charset="0"/>
                <a:cs typeface="Arial" panose="020B0604020202020204" pitchFamily="34" charset="0"/>
              </a:defRPr>
            </a:lvl1pPr>
          </a:lstStyle>
          <a:p>
            <a:pPr lvl="0"/>
            <a:r>
              <a:rPr lang="en-US" dirty="0"/>
              <a:t>Insert Host Name</a:t>
            </a:r>
          </a:p>
        </p:txBody>
      </p:sp>
      <p:sp>
        <p:nvSpPr>
          <p:cNvPr id="14" name="Text Placeholder 12">
            <a:extLst>
              <a:ext uri="{FF2B5EF4-FFF2-40B4-BE49-F238E27FC236}">
                <a16:creationId xmlns:a16="http://schemas.microsoft.com/office/drawing/2014/main" id="{F14B8F63-B7E0-C445-8F96-EB19C6551B9F}"/>
              </a:ext>
            </a:extLst>
          </p:cNvPr>
          <p:cNvSpPr>
            <a:spLocks noGrp="1"/>
          </p:cNvSpPr>
          <p:nvPr>
            <p:ph type="body" sz="quarter" idx="14" hasCustomPrompt="1"/>
          </p:nvPr>
        </p:nvSpPr>
        <p:spPr>
          <a:xfrm>
            <a:off x="300699" y="12102581"/>
            <a:ext cx="2716162" cy="2527819"/>
          </a:xfrm>
          <a:prstGeom prst="rect">
            <a:avLst/>
          </a:prstGeom>
        </p:spPr>
        <p:txBody>
          <a:bodyPr anchor="t">
            <a:normAutofit/>
          </a:bodyPr>
          <a:lstStyle>
            <a:lvl1pPr marL="0" indent="0" algn="l">
              <a:buNone/>
              <a:defRPr sz="5400" b="0">
                <a:solidFill>
                  <a:srgbClr val="002F6C"/>
                </a:solidFill>
                <a:latin typeface="Arial" panose="020B0604020202020204" pitchFamily="34" charset="0"/>
                <a:cs typeface="Arial" panose="020B0604020202020204" pitchFamily="34" charset="0"/>
              </a:defRPr>
            </a:lvl1pPr>
          </a:lstStyle>
          <a:p>
            <a:pPr lvl="0"/>
            <a:r>
              <a:rPr lang="en-US" dirty="0"/>
              <a:t>Insert Location Info</a:t>
            </a:r>
          </a:p>
        </p:txBody>
      </p:sp>
      <p:sp>
        <p:nvSpPr>
          <p:cNvPr id="15" name="Text Placeholder 12">
            <a:extLst>
              <a:ext uri="{FF2B5EF4-FFF2-40B4-BE49-F238E27FC236}">
                <a16:creationId xmlns:a16="http://schemas.microsoft.com/office/drawing/2014/main" id="{09427E3F-BB92-FA40-89AE-83FA8F68C5E6}"/>
              </a:ext>
            </a:extLst>
          </p:cNvPr>
          <p:cNvSpPr>
            <a:spLocks noGrp="1"/>
          </p:cNvSpPr>
          <p:nvPr>
            <p:ph type="body" sz="quarter" idx="15" hasCustomPrompt="1"/>
          </p:nvPr>
        </p:nvSpPr>
        <p:spPr>
          <a:xfrm>
            <a:off x="300699" y="9852504"/>
            <a:ext cx="2716162" cy="2250072"/>
          </a:xfrm>
          <a:prstGeom prst="rect">
            <a:avLst/>
          </a:prstGeom>
        </p:spPr>
        <p:txBody>
          <a:bodyPr anchor="t">
            <a:normAutofit/>
          </a:bodyPr>
          <a:lstStyle>
            <a:lvl1pPr marL="0" indent="0" algn="l">
              <a:buNone/>
              <a:defRPr sz="5400" b="0">
                <a:solidFill>
                  <a:srgbClr val="002F6C"/>
                </a:solidFill>
                <a:latin typeface="Arial" panose="020B0604020202020204" pitchFamily="34" charset="0"/>
                <a:cs typeface="Arial" panose="020B0604020202020204" pitchFamily="34" charset="0"/>
              </a:defRPr>
            </a:lvl1pPr>
          </a:lstStyle>
          <a:p>
            <a:pPr lvl="0"/>
            <a:r>
              <a:rPr lang="en-US" dirty="0"/>
              <a:t>Insert Date &amp; Time</a:t>
            </a:r>
          </a:p>
        </p:txBody>
      </p:sp>
    </p:spTree>
    <p:extLst>
      <p:ext uri="{BB962C8B-B14F-4D97-AF65-F5344CB8AC3E}">
        <p14:creationId xmlns:p14="http://schemas.microsoft.com/office/powerpoint/2010/main" val="11604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40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795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1463040" rtl="0" eaLnBrk="1" latinLnBrk="0" hangingPunct="1">
        <a:lnSpc>
          <a:spcPct val="90000"/>
        </a:lnSpc>
        <a:spcBef>
          <a:spcPct val="0"/>
        </a:spcBef>
        <a:buNone/>
        <a:defRPr sz="7040" kern="1200">
          <a:solidFill>
            <a:schemeClr val="tx1"/>
          </a:solidFill>
          <a:latin typeface="+mj-lt"/>
          <a:ea typeface="+mj-ea"/>
          <a:cs typeface="+mj-cs"/>
        </a:defRPr>
      </a:lvl1pPr>
    </p:titleStyle>
    <p:bodyStyle>
      <a:lvl1pPr marL="365760" indent="-365760" algn="l" defTabSz="1463040" rtl="0" eaLnBrk="1" latinLnBrk="0" hangingPunct="1">
        <a:lnSpc>
          <a:spcPct val="90000"/>
        </a:lnSpc>
        <a:spcBef>
          <a:spcPts val="1600"/>
        </a:spcBef>
        <a:buFont typeface="Arial" panose="020B0604020202020204" pitchFamily="34" charset="0"/>
        <a:buChar char="•"/>
        <a:defRPr sz="4480" kern="1200">
          <a:solidFill>
            <a:schemeClr val="tx1"/>
          </a:solidFill>
          <a:latin typeface="+mn-lt"/>
          <a:ea typeface="+mn-ea"/>
          <a:cs typeface="+mn-cs"/>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p:bodyStyle>
    <p:otherStyle>
      <a:defPPr>
        <a:defRPr lang="en-US"/>
      </a:defPPr>
      <a:lvl1pPr marL="0" algn="l" defTabSz="1463040" rtl="0" eaLnBrk="1" latinLnBrk="0" hangingPunct="1">
        <a:defRPr sz="2880" kern="1200">
          <a:solidFill>
            <a:schemeClr val="tx1"/>
          </a:solidFill>
          <a:latin typeface="+mn-lt"/>
          <a:ea typeface="+mn-ea"/>
          <a:cs typeface="+mn-cs"/>
        </a:defRPr>
      </a:lvl1pPr>
      <a:lvl2pPr marL="731520" algn="l" defTabSz="1463040" rtl="0" eaLnBrk="1" latinLnBrk="0" hangingPunct="1">
        <a:defRPr sz="2880" kern="1200">
          <a:solidFill>
            <a:schemeClr val="tx1"/>
          </a:solidFill>
          <a:latin typeface="+mn-lt"/>
          <a:ea typeface="+mn-ea"/>
          <a:cs typeface="+mn-cs"/>
        </a:defRPr>
      </a:lvl2pPr>
      <a:lvl3pPr marL="1463040" algn="l" defTabSz="1463040" rtl="0" eaLnBrk="1" latinLnBrk="0" hangingPunct="1">
        <a:defRPr sz="2880" kern="1200">
          <a:solidFill>
            <a:schemeClr val="tx1"/>
          </a:solidFill>
          <a:latin typeface="+mn-lt"/>
          <a:ea typeface="+mn-ea"/>
          <a:cs typeface="+mn-cs"/>
        </a:defRPr>
      </a:lvl3pPr>
      <a:lvl4pPr marL="2194560" algn="l" defTabSz="1463040" rtl="0" eaLnBrk="1" latinLnBrk="0" hangingPunct="1">
        <a:defRPr sz="2880" kern="1200">
          <a:solidFill>
            <a:schemeClr val="tx1"/>
          </a:solidFill>
          <a:latin typeface="+mn-lt"/>
          <a:ea typeface="+mn-ea"/>
          <a:cs typeface="+mn-cs"/>
        </a:defRPr>
      </a:lvl4pPr>
      <a:lvl5pPr marL="2926080" algn="l" defTabSz="1463040" rtl="0" eaLnBrk="1" latinLnBrk="0" hangingPunct="1">
        <a:defRPr sz="2880" kern="1200">
          <a:solidFill>
            <a:schemeClr val="tx1"/>
          </a:solidFill>
          <a:latin typeface="+mn-lt"/>
          <a:ea typeface="+mn-ea"/>
          <a:cs typeface="+mn-cs"/>
        </a:defRPr>
      </a:lvl5pPr>
      <a:lvl6pPr marL="3657600" algn="l" defTabSz="1463040" rtl="0" eaLnBrk="1" latinLnBrk="0" hangingPunct="1">
        <a:defRPr sz="2880" kern="1200">
          <a:solidFill>
            <a:schemeClr val="tx1"/>
          </a:solidFill>
          <a:latin typeface="+mn-lt"/>
          <a:ea typeface="+mn-ea"/>
          <a:cs typeface="+mn-cs"/>
        </a:defRPr>
      </a:lvl6pPr>
      <a:lvl7pPr marL="4389120" algn="l" defTabSz="1463040" rtl="0" eaLnBrk="1" latinLnBrk="0" hangingPunct="1">
        <a:defRPr sz="2880" kern="1200">
          <a:solidFill>
            <a:schemeClr val="tx1"/>
          </a:solidFill>
          <a:latin typeface="+mn-lt"/>
          <a:ea typeface="+mn-ea"/>
          <a:cs typeface="+mn-cs"/>
        </a:defRPr>
      </a:lvl7pPr>
      <a:lvl8pPr marL="5120640" algn="l" defTabSz="1463040" rtl="0" eaLnBrk="1" latinLnBrk="0" hangingPunct="1">
        <a:defRPr sz="2880" kern="1200">
          <a:solidFill>
            <a:schemeClr val="tx1"/>
          </a:solidFill>
          <a:latin typeface="+mn-lt"/>
          <a:ea typeface="+mn-ea"/>
          <a:cs typeface="+mn-cs"/>
        </a:defRPr>
      </a:lvl8pPr>
      <a:lvl9pPr marL="5852160" algn="l" defTabSz="1463040" rtl="0" eaLnBrk="1" latinLnBrk="0" hangingPunct="1">
        <a:defRPr sz="28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9220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14025ECD-81D3-5573-2613-2DBD3DA4C229}"/>
              </a:ext>
            </a:extLst>
          </p:cNvPr>
          <p:cNvSpPr>
            <a:spLocks noGrp="1"/>
          </p:cNvSpPr>
          <p:nvPr>
            <p:ph type="body" sz="quarter" idx="14"/>
          </p:nvPr>
        </p:nvSpPr>
        <p:spPr>
          <a:xfrm>
            <a:off x="-3200397" y="4602024"/>
            <a:ext cx="14630399" cy="1170126"/>
          </a:xfrm>
        </p:spPr>
        <p:txBody>
          <a:bodyPr/>
          <a:lstStyle/>
          <a:p>
            <a:pPr algn="ctr"/>
            <a:r>
              <a:rPr lang="en-US" sz="4000" dirty="0">
                <a:solidFill>
                  <a:schemeClr val="bg1"/>
                </a:solidFill>
                <a:latin typeface="Nunito Sans Light" pitchFamily="2" charset="77"/>
              </a:rPr>
              <a:t>Location</a:t>
            </a:r>
          </a:p>
        </p:txBody>
      </p:sp>
      <p:sp>
        <p:nvSpPr>
          <p:cNvPr id="5" name="Text Placeholder 10">
            <a:extLst>
              <a:ext uri="{FF2B5EF4-FFF2-40B4-BE49-F238E27FC236}">
                <a16:creationId xmlns:a16="http://schemas.microsoft.com/office/drawing/2014/main" id="{84D3AB9F-CC80-75EE-EF01-C033DD59DEEA}"/>
              </a:ext>
            </a:extLst>
          </p:cNvPr>
          <p:cNvSpPr>
            <a:spLocks noGrp="1"/>
          </p:cNvSpPr>
          <p:nvPr>
            <p:ph type="body" sz="quarter" idx="15"/>
          </p:nvPr>
        </p:nvSpPr>
        <p:spPr>
          <a:xfrm>
            <a:off x="-3200397" y="3857151"/>
            <a:ext cx="14630399" cy="893458"/>
          </a:xfrm>
        </p:spPr>
        <p:txBody>
          <a:bodyPr/>
          <a:lstStyle/>
          <a:p>
            <a:pPr algn="ctr"/>
            <a:r>
              <a:rPr lang="en-US" sz="4000" dirty="0">
                <a:solidFill>
                  <a:schemeClr val="bg1"/>
                </a:solidFill>
                <a:latin typeface="Nunito Sans Light" pitchFamily="2" charset="77"/>
              </a:rPr>
              <a:t>Date &amp; Time</a:t>
            </a:r>
          </a:p>
        </p:txBody>
      </p:sp>
      <p:sp>
        <p:nvSpPr>
          <p:cNvPr id="6" name="Text Placeholder 9">
            <a:extLst>
              <a:ext uri="{FF2B5EF4-FFF2-40B4-BE49-F238E27FC236}">
                <a16:creationId xmlns:a16="http://schemas.microsoft.com/office/drawing/2014/main" id="{50ECFF3E-13C6-27B2-CE8B-0A637290FA8A}"/>
              </a:ext>
            </a:extLst>
          </p:cNvPr>
          <p:cNvSpPr txBox="1">
            <a:spLocks/>
          </p:cNvSpPr>
          <p:nvPr/>
        </p:nvSpPr>
        <p:spPr>
          <a:xfrm>
            <a:off x="-3200397" y="6579680"/>
            <a:ext cx="14630399" cy="5201194"/>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5400" b="0"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sz="4000" dirty="0">
                <a:solidFill>
                  <a:schemeClr val="bg1"/>
                </a:solidFill>
                <a:latin typeface="Nunito Sans Light" pitchFamily="2" charset="77"/>
              </a:rPr>
              <a:t>Details </a:t>
            </a:r>
          </a:p>
        </p:txBody>
      </p:sp>
      <p:sp>
        <p:nvSpPr>
          <p:cNvPr id="9" name="Text Placeholder 7">
            <a:extLst>
              <a:ext uri="{FF2B5EF4-FFF2-40B4-BE49-F238E27FC236}">
                <a16:creationId xmlns:a16="http://schemas.microsoft.com/office/drawing/2014/main" id="{589DBE73-D657-F4A0-805C-D6392B14AB6D}"/>
              </a:ext>
            </a:extLst>
          </p:cNvPr>
          <p:cNvSpPr txBox="1">
            <a:spLocks/>
          </p:cNvSpPr>
          <p:nvPr/>
        </p:nvSpPr>
        <p:spPr>
          <a:xfrm>
            <a:off x="-3200398" y="1893247"/>
            <a:ext cx="14630397" cy="1884731"/>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6600" b="1"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a:solidFill>
                  <a:schemeClr val="bg1"/>
                </a:solidFill>
                <a:latin typeface="DM Serif Display" pitchFamily="2" charset="0"/>
              </a:rPr>
              <a:t>Event Name</a:t>
            </a:r>
            <a:endParaRPr lang="en-US" dirty="0">
              <a:solidFill>
                <a:schemeClr val="bg1"/>
              </a:solidFill>
              <a:latin typeface="DM Serif Display" pitchFamily="2" charset="0"/>
            </a:endParaRPr>
          </a:p>
        </p:txBody>
      </p:sp>
    </p:spTree>
    <p:extLst>
      <p:ext uri="{BB962C8B-B14F-4D97-AF65-F5344CB8AC3E}">
        <p14:creationId xmlns:p14="http://schemas.microsoft.com/office/powerpoint/2010/main" val="383585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367F28C2-BA8F-01D6-7C51-31E8C1A86D41}"/>
              </a:ext>
            </a:extLst>
          </p:cNvPr>
          <p:cNvSpPr txBox="1">
            <a:spLocks/>
          </p:cNvSpPr>
          <p:nvPr/>
        </p:nvSpPr>
        <p:spPr>
          <a:xfrm>
            <a:off x="0" y="9325739"/>
            <a:ext cx="8229600" cy="760049"/>
          </a:xfrm>
          <a:prstGeom prst="rect">
            <a:avLst/>
          </a:prstGeom>
        </p:spPr>
        <p:txBody>
          <a:bodyPr anchor="t">
            <a:normAutofit fontScale="92500" lnSpcReduction="10000"/>
          </a:bodyPr>
          <a:lstStyle>
            <a:lvl1pPr marL="0" indent="0" algn="l" defTabSz="1463040" rtl="0" eaLnBrk="1" latinLnBrk="0" hangingPunct="1">
              <a:lnSpc>
                <a:spcPct val="90000"/>
              </a:lnSpc>
              <a:spcBef>
                <a:spcPts val="1600"/>
              </a:spcBef>
              <a:buFont typeface="Arial" panose="020B0604020202020204" pitchFamily="34" charset="0"/>
              <a:buNone/>
              <a:defRPr sz="6600" b="1"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sz="5500">
                <a:solidFill>
                  <a:srgbClr val="AB5D57"/>
                </a:solidFill>
                <a:latin typeface="DM Serif Display" pitchFamily="2" charset="0"/>
              </a:rPr>
              <a:t>Event Name</a:t>
            </a:r>
            <a:endParaRPr lang="en-US" sz="5500" dirty="0">
              <a:solidFill>
                <a:srgbClr val="AB5D57"/>
              </a:solidFill>
              <a:latin typeface="DM Serif Display" pitchFamily="2" charset="0"/>
            </a:endParaRPr>
          </a:p>
        </p:txBody>
      </p:sp>
      <p:sp>
        <p:nvSpPr>
          <p:cNvPr id="8" name="Text Placeholder 9">
            <a:extLst>
              <a:ext uri="{FF2B5EF4-FFF2-40B4-BE49-F238E27FC236}">
                <a16:creationId xmlns:a16="http://schemas.microsoft.com/office/drawing/2014/main" id="{E1F39731-95E0-119C-4BDA-FD3076109512}"/>
              </a:ext>
            </a:extLst>
          </p:cNvPr>
          <p:cNvSpPr txBox="1">
            <a:spLocks/>
          </p:cNvSpPr>
          <p:nvPr/>
        </p:nvSpPr>
        <p:spPr>
          <a:xfrm>
            <a:off x="0" y="10796823"/>
            <a:ext cx="8229600" cy="1115543"/>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5400" b="0"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sz="3000">
                <a:solidFill>
                  <a:srgbClr val="AB5D57"/>
                </a:solidFill>
                <a:latin typeface="Nunito Sans Light" pitchFamily="2" charset="77"/>
              </a:rPr>
              <a:t>Details</a:t>
            </a:r>
          </a:p>
          <a:p>
            <a:pPr algn="ctr"/>
            <a:endParaRPr lang="en-US" dirty="0">
              <a:solidFill>
                <a:srgbClr val="AB5D57"/>
              </a:solidFill>
            </a:endParaRPr>
          </a:p>
        </p:txBody>
      </p:sp>
      <p:sp>
        <p:nvSpPr>
          <p:cNvPr id="9" name="Text Placeholder 10">
            <a:extLst>
              <a:ext uri="{FF2B5EF4-FFF2-40B4-BE49-F238E27FC236}">
                <a16:creationId xmlns:a16="http://schemas.microsoft.com/office/drawing/2014/main" id="{6CD809CD-1325-A85A-161C-2C10D8EF62E9}"/>
              </a:ext>
            </a:extLst>
          </p:cNvPr>
          <p:cNvSpPr txBox="1">
            <a:spLocks/>
          </p:cNvSpPr>
          <p:nvPr/>
        </p:nvSpPr>
        <p:spPr>
          <a:xfrm>
            <a:off x="0" y="10085788"/>
            <a:ext cx="8229600" cy="508758"/>
          </a:xfrm>
          <a:prstGeom prst="rect">
            <a:avLst/>
          </a:prstGeom>
        </p:spPr>
        <p:txBody>
          <a:bodyPr anchor="t">
            <a:noAutofit/>
          </a:bodyPr>
          <a:lstStyle>
            <a:lvl1pPr marL="0" indent="0" algn="l" defTabSz="1463040" rtl="0" eaLnBrk="1" latinLnBrk="0" hangingPunct="1">
              <a:lnSpc>
                <a:spcPct val="90000"/>
              </a:lnSpc>
              <a:spcBef>
                <a:spcPts val="1600"/>
              </a:spcBef>
              <a:buFont typeface="Arial" panose="020B0604020202020204" pitchFamily="34" charset="0"/>
              <a:buNone/>
              <a:defRPr sz="5400" b="0"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sz="3500">
                <a:solidFill>
                  <a:srgbClr val="AB5D57"/>
                </a:solidFill>
                <a:latin typeface="Nunito Sans Light" pitchFamily="2" charset="77"/>
              </a:rPr>
              <a:t>Date &amp; Time | Location</a:t>
            </a:r>
            <a:endParaRPr lang="en-US" sz="3500" dirty="0">
              <a:solidFill>
                <a:srgbClr val="AB5D57"/>
              </a:solidFill>
              <a:latin typeface="Nunito Sans Light" pitchFamily="2" charset="77"/>
            </a:endParaRPr>
          </a:p>
        </p:txBody>
      </p:sp>
    </p:spTree>
    <p:extLst>
      <p:ext uri="{BB962C8B-B14F-4D97-AF65-F5344CB8AC3E}">
        <p14:creationId xmlns:p14="http://schemas.microsoft.com/office/powerpoint/2010/main" val="3200173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927A5A1-881B-1048-923D-53F45935FEF5}"/>
              </a:ext>
            </a:extLst>
          </p:cNvPr>
          <p:cNvSpPr>
            <a:spLocks noGrp="1"/>
          </p:cNvSpPr>
          <p:nvPr>
            <p:ph type="pic" sz="quarter" idx="14"/>
          </p:nvPr>
        </p:nvSpPr>
        <p:spPr>
          <a:xfrm>
            <a:off x="0" y="0"/>
            <a:ext cx="8229600" cy="8849532"/>
          </a:xfrm>
        </p:spPr>
      </p:sp>
      <p:sp>
        <p:nvSpPr>
          <p:cNvPr id="9" name="Text Placeholder 2">
            <a:extLst>
              <a:ext uri="{FF2B5EF4-FFF2-40B4-BE49-F238E27FC236}">
                <a16:creationId xmlns:a16="http://schemas.microsoft.com/office/drawing/2014/main" id="{377313FB-DEF1-3059-73A2-C078691356CD}"/>
              </a:ext>
            </a:extLst>
          </p:cNvPr>
          <p:cNvSpPr txBox="1">
            <a:spLocks/>
          </p:cNvSpPr>
          <p:nvPr/>
        </p:nvSpPr>
        <p:spPr>
          <a:xfrm>
            <a:off x="1391477" y="9176897"/>
            <a:ext cx="5446643" cy="1170126"/>
          </a:xfrm>
          <a:prstGeom prst="rect">
            <a:avLst/>
          </a:prstGeom>
        </p:spPr>
        <p:txBody>
          <a:bodyPr anchor="t">
            <a:normAutofit/>
          </a:bodyPr>
          <a:lstStyle>
            <a:lvl1pPr marL="0" indent="0" algn="ctr" defTabSz="1463040" rtl="0" eaLnBrk="1" latinLnBrk="0" hangingPunct="1">
              <a:lnSpc>
                <a:spcPct val="90000"/>
              </a:lnSpc>
              <a:spcBef>
                <a:spcPts val="1600"/>
              </a:spcBef>
              <a:buFont typeface="Arial" panose="020B0604020202020204" pitchFamily="34" charset="0"/>
              <a:buNone/>
              <a:defRPr sz="6000" b="0"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r>
              <a:rPr lang="en-US" sz="5500" dirty="0">
                <a:solidFill>
                  <a:schemeClr val="bg1"/>
                </a:solidFill>
                <a:latin typeface="DM Serif Display" pitchFamily="2" charset="0"/>
              </a:rPr>
              <a:t>Event Name</a:t>
            </a:r>
          </a:p>
        </p:txBody>
      </p:sp>
      <p:sp>
        <p:nvSpPr>
          <p:cNvPr id="10" name="Text Placeholder 3">
            <a:extLst>
              <a:ext uri="{FF2B5EF4-FFF2-40B4-BE49-F238E27FC236}">
                <a16:creationId xmlns:a16="http://schemas.microsoft.com/office/drawing/2014/main" id="{04A878D8-7836-E7B4-A289-2AAF83EFC338}"/>
              </a:ext>
            </a:extLst>
          </p:cNvPr>
          <p:cNvSpPr txBox="1">
            <a:spLocks/>
          </p:cNvSpPr>
          <p:nvPr/>
        </p:nvSpPr>
        <p:spPr>
          <a:xfrm>
            <a:off x="1391474" y="10029059"/>
            <a:ext cx="5446643" cy="635928"/>
          </a:xfrm>
          <a:prstGeom prst="rect">
            <a:avLst/>
          </a:prstGeom>
        </p:spPr>
        <p:txBody>
          <a:bodyPr anchor="t">
            <a:noAutofit/>
          </a:bodyPr>
          <a:lstStyle>
            <a:lvl1pPr marL="0" indent="0" algn="ctr" defTabSz="1463040" rtl="0" eaLnBrk="1" latinLnBrk="0" hangingPunct="1">
              <a:lnSpc>
                <a:spcPct val="90000"/>
              </a:lnSpc>
              <a:spcBef>
                <a:spcPts val="1600"/>
              </a:spcBef>
              <a:buFont typeface="Arial" panose="020B0604020202020204" pitchFamily="34" charset="0"/>
              <a:buNone/>
              <a:defRPr sz="6000" b="0"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r>
              <a:rPr lang="en-US" sz="4000" b="1" dirty="0">
                <a:solidFill>
                  <a:schemeClr val="bg1"/>
                </a:solidFill>
                <a:latin typeface="Nunito Sans" pitchFamily="2" charset="77"/>
              </a:rPr>
              <a:t>Host Name</a:t>
            </a:r>
          </a:p>
        </p:txBody>
      </p:sp>
      <p:sp>
        <p:nvSpPr>
          <p:cNvPr id="11" name="Text Placeholder 4">
            <a:extLst>
              <a:ext uri="{FF2B5EF4-FFF2-40B4-BE49-F238E27FC236}">
                <a16:creationId xmlns:a16="http://schemas.microsoft.com/office/drawing/2014/main" id="{BD7ACC72-CCD0-7203-91A7-F41180E38EDD}"/>
              </a:ext>
            </a:extLst>
          </p:cNvPr>
          <p:cNvSpPr txBox="1">
            <a:spLocks/>
          </p:cNvSpPr>
          <p:nvPr/>
        </p:nvSpPr>
        <p:spPr>
          <a:xfrm>
            <a:off x="1391474" y="11078081"/>
            <a:ext cx="5446643" cy="1170126"/>
          </a:xfrm>
          <a:prstGeom prst="rect">
            <a:avLst/>
          </a:prstGeom>
        </p:spPr>
        <p:txBody>
          <a:bodyPr anchor="ctr">
            <a:normAutofit/>
          </a:bodyPr>
          <a:lstStyle>
            <a:lvl1pPr marL="0" indent="0" algn="ctr" defTabSz="1463040" rtl="0" eaLnBrk="1" latinLnBrk="0" hangingPunct="1">
              <a:lnSpc>
                <a:spcPct val="90000"/>
              </a:lnSpc>
              <a:spcBef>
                <a:spcPts val="1600"/>
              </a:spcBef>
              <a:buFont typeface="Arial" panose="020B0604020202020204" pitchFamily="34" charset="0"/>
              <a:buNone/>
              <a:defRPr sz="4400" kern="1200">
                <a:solidFill>
                  <a:schemeClr val="tx1"/>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r>
              <a:rPr lang="en-US" sz="3800" dirty="0">
                <a:solidFill>
                  <a:schemeClr val="bg1"/>
                </a:solidFill>
                <a:latin typeface="Nunito Sans Light" pitchFamily="2" charset="77"/>
              </a:rPr>
              <a:t>Time &amp; Location</a:t>
            </a:r>
          </a:p>
        </p:txBody>
      </p:sp>
      <p:sp>
        <p:nvSpPr>
          <p:cNvPr id="12" name="Text Placeholder 5">
            <a:extLst>
              <a:ext uri="{FF2B5EF4-FFF2-40B4-BE49-F238E27FC236}">
                <a16:creationId xmlns:a16="http://schemas.microsoft.com/office/drawing/2014/main" id="{CF34D9BA-589B-0B50-8FEB-AC69DF1F3727}"/>
              </a:ext>
            </a:extLst>
          </p:cNvPr>
          <p:cNvSpPr txBox="1">
            <a:spLocks/>
          </p:cNvSpPr>
          <p:nvPr/>
        </p:nvSpPr>
        <p:spPr>
          <a:xfrm>
            <a:off x="1391474" y="10697679"/>
            <a:ext cx="5446643" cy="534198"/>
          </a:xfrm>
          <a:prstGeom prst="rect">
            <a:avLst/>
          </a:prstGeom>
        </p:spPr>
        <p:txBody>
          <a:bodyPr/>
          <a:lstStyle>
            <a:lvl1pPr marL="365760" indent="-365760" algn="l" defTabSz="1463040" rtl="0" eaLnBrk="1" latinLnBrk="0" hangingPunct="1">
              <a:lnSpc>
                <a:spcPct val="90000"/>
              </a:lnSpc>
              <a:spcBef>
                <a:spcPts val="1600"/>
              </a:spcBef>
              <a:buFont typeface="Arial" panose="020B0604020202020204" pitchFamily="34" charset="0"/>
              <a:buChar char="•"/>
              <a:defRPr sz="4480" kern="1200">
                <a:solidFill>
                  <a:schemeClr val="tx1"/>
                </a:solidFill>
                <a:latin typeface="+mn-lt"/>
                <a:ea typeface="+mn-ea"/>
                <a:cs typeface="+mn-cs"/>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marL="0" indent="0" algn="ctr">
              <a:buNone/>
            </a:pPr>
            <a:r>
              <a:rPr lang="en-US" sz="3800" dirty="0">
                <a:solidFill>
                  <a:schemeClr val="bg1"/>
                </a:solidFill>
                <a:latin typeface="Nunito Sans" pitchFamily="2" charset="77"/>
              </a:rPr>
              <a:t>Date</a:t>
            </a:r>
          </a:p>
        </p:txBody>
      </p:sp>
    </p:spTree>
    <p:extLst>
      <p:ext uri="{BB962C8B-B14F-4D97-AF65-F5344CB8AC3E}">
        <p14:creationId xmlns:p14="http://schemas.microsoft.com/office/powerpoint/2010/main" val="4118576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1DEEDD9-E4F0-5643-9271-FEAA15422C6E}"/>
              </a:ext>
            </a:extLst>
          </p:cNvPr>
          <p:cNvSpPr>
            <a:spLocks noGrp="1"/>
          </p:cNvSpPr>
          <p:nvPr>
            <p:ph type="pic" sz="quarter" idx="10"/>
          </p:nvPr>
        </p:nvSpPr>
        <p:spPr>
          <a:xfrm>
            <a:off x="309716" y="294968"/>
            <a:ext cx="4336026" cy="5058697"/>
          </a:xfrm>
        </p:spPr>
      </p:sp>
      <p:sp>
        <p:nvSpPr>
          <p:cNvPr id="10" name="Picture Placeholder 9">
            <a:extLst>
              <a:ext uri="{FF2B5EF4-FFF2-40B4-BE49-F238E27FC236}">
                <a16:creationId xmlns:a16="http://schemas.microsoft.com/office/drawing/2014/main" id="{CEA7E908-5173-3B4F-BA40-D4822B73F256}"/>
              </a:ext>
            </a:extLst>
          </p:cNvPr>
          <p:cNvSpPr>
            <a:spLocks noGrp="1"/>
          </p:cNvSpPr>
          <p:nvPr>
            <p:ph type="pic" sz="quarter" idx="11"/>
          </p:nvPr>
        </p:nvSpPr>
        <p:spPr>
          <a:xfrm>
            <a:off x="3586317" y="6021859"/>
            <a:ext cx="4336026" cy="5318929"/>
          </a:xfrm>
        </p:spPr>
      </p:sp>
      <p:sp>
        <p:nvSpPr>
          <p:cNvPr id="2" name="Text Placeholder 25">
            <a:extLst>
              <a:ext uri="{FF2B5EF4-FFF2-40B4-BE49-F238E27FC236}">
                <a16:creationId xmlns:a16="http://schemas.microsoft.com/office/drawing/2014/main" id="{946EB33A-9ED8-7403-C584-E2D4D039201D}"/>
              </a:ext>
            </a:extLst>
          </p:cNvPr>
          <p:cNvSpPr>
            <a:spLocks noGrp="1"/>
          </p:cNvSpPr>
          <p:nvPr>
            <p:ph type="body" sz="quarter" idx="12"/>
          </p:nvPr>
        </p:nvSpPr>
        <p:spPr>
          <a:xfrm>
            <a:off x="4835657" y="2310062"/>
            <a:ext cx="3217480" cy="1957137"/>
          </a:xfrm>
        </p:spPr>
        <p:txBody>
          <a:bodyPr>
            <a:normAutofit/>
          </a:bodyPr>
          <a:lstStyle/>
          <a:p>
            <a:r>
              <a:rPr lang="en-US" sz="5500" dirty="0">
                <a:solidFill>
                  <a:schemeClr val="bg1"/>
                </a:solidFill>
                <a:latin typeface="DM Serif Display" pitchFamily="2" charset="0"/>
              </a:rPr>
              <a:t>Event Name</a:t>
            </a:r>
          </a:p>
        </p:txBody>
      </p:sp>
      <p:sp>
        <p:nvSpPr>
          <p:cNvPr id="3" name="Text Placeholder 26">
            <a:extLst>
              <a:ext uri="{FF2B5EF4-FFF2-40B4-BE49-F238E27FC236}">
                <a16:creationId xmlns:a16="http://schemas.microsoft.com/office/drawing/2014/main" id="{2377A610-3E8C-097E-8E38-6282F3C9F00A}"/>
              </a:ext>
            </a:extLst>
          </p:cNvPr>
          <p:cNvSpPr>
            <a:spLocks noGrp="1"/>
          </p:cNvSpPr>
          <p:nvPr>
            <p:ph type="body" sz="quarter" idx="13"/>
          </p:nvPr>
        </p:nvSpPr>
        <p:spPr>
          <a:xfrm>
            <a:off x="196835" y="7182977"/>
            <a:ext cx="3139923" cy="1498346"/>
          </a:xfrm>
        </p:spPr>
        <p:txBody>
          <a:bodyPr>
            <a:normAutofit/>
          </a:bodyPr>
          <a:lstStyle/>
          <a:p>
            <a:r>
              <a:rPr lang="en-US" sz="4500" b="1" dirty="0">
                <a:solidFill>
                  <a:schemeClr val="bg1"/>
                </a:solidFill>
                <a:latin typeface="Nunito Sans SemiBold" pitchFamily="2" charset="77"/>
              </a:rPr>
              <a:t>Host Name</a:t>
            </a:r>
          </a:p>
        </p:txBody>
      </p:sp>
      <p:sp>
        <p:nvSpPr>
          <p:cNvPr id="4" name="Text Placeholder 27">
            <a:extLst>
              <a:ext uri="{FF2B5EF4-FFF2-40B4-BE49-F238E27FC236}">
                <a16:creationId xmlns:a16="http://schemas.microsoft.com/office/drawing/2014/main" id="{2E670698-8DD6-9067-4453-20A2CDA23C72}"/>
              </a:ext>
            </a:extLst>
          </p:cNvPr>
          <p:cNvSpPr>
            <a:spLocks noGrp="1"/>
          </p:cNvSpPr>
          <p:nvPr>
            <p:ph type="body" sz="quarter" idx="14"/>
          </p:nvPr>
        </p:nvSpPr>
        <p:spPr>
          <a:xfrm>
            <a:off x="307257" y="8694821"/>
            <a:ext cx="3029501" cy="2999874"/>
          </a:xfrm>
        </p:spPr>
        <p:txBody>
          <a:bodyPr>
            <a:normAutofit/>
          </a:bodyPr>
          <a:lstStyle/>
          <a:p>
            <a:r>
              <a:rPr lang="en-US" sz="3800" dirty="0">
                <a:solidFill>
                  <a:schemeClr val="bg1"/>
                </a:solidFill>
                <a:latin typeface="Nunito Sans Light" pitchFamily="2" charset="77"/>
              </a:rPr>
              <a:t>Date</a:t>
            </a:r>
          </a:p>
          <a:p>
            <a:r>
              <a:rPr lang="en-US" sz="3800" dirty="0">
                <a:solidFill>
                  <a:schemeClr val="bg1"/>
                </a:solidFill>
                <a:latin typeface="Nunito Sans Light" pitchFamily="2" charset="77"/>
              </a:rPr>
              <a:t>Time</a:t>
            </a:r>
          </a:p>
          <a:p>
            <a:r>
              <a:rPr lang="en-US" sz="3800" dirty="0">
                <a:solidFill>
                  <a:schemeClr val="bg1"/>
                </a:solidFill>
                <a:latin typeface="Nunito Sans Light" pitchFamily="2" charset="77"/>
              </a:rPr>
              <a:t>Location</a:t>
            </a:r>
          </a:p>
        </p:txBody>
      </p:sp>
    </p:spTree>
    <p:extLst>
      <p:ext uri="{BB962C8B-B14F-4D97-AF65-F5344CB8AC3E}">
        <p14:creationId xmlns:p14="http://schemas.microsoft.com/office/powerpoint/2010/main" val="253548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9E8E8281-6C16-BDF5-5317-225C51EF6998}"/>
              </a:ext>
            </a:extLst>
          </p:cNvPr>
          <p:cNvSpPr>
            <a:spLocks noGrp="1"/>
          </p:cNvSpPr>
          <p:nvPr>
            <p:ph type="body" sz="quarter" idx="12"/>
          </p:nvPr>
        </p:nvSpPr>
        <p:spPr>
          <a:xfrm>
            <a:off x="0" y="9398880"/>
            <a:ext cx="8229600" cy="941287"/>
          </a:xfrm>
        </p:spPr>
        <p:txBody>
          <a:bodyPr/>
          <a:lstStyle/>
          <a:p>
            <a:pPr algn="ctr"/>
            <a:r>
              <a:rPr lang="en-US" sz="5500" dirty="0">
                <a:solidFill>
                  <a:srgbClr val="AB5D57"/>
                </a:solidFill>
                <a:latin typeface="DM Serif Display" pitchFamily="2" charset="0"/>
              </a:rPr>
              <a:t>Event Name</a:t>
            </a:r>
          </a:p>
        </p:txBody>
      </p:sp>
      <p:sp>
        <p:nvSpPr>
          <p:cNvPr id="3" name="Text Placeholder 8">
            <a:extLst>
              <a:ext uri="{FF2B5EF4-FFF2-40B4-BE49-F238E27FC236}">
                <a16:creationId xmlns:a16="http://schemas.microsoft.com/office/drawing/2014/main" id="{84E17D02-5523-2E3B-D9D5-4D4F806728C2}"/>
              </a:ext>
            </a:extLst>
          </p:cNvPr>
          <p:cNvSpPr>
            <a:spLocks noGrp="1"/>
          </p:cNvSpPr>
          <p:nvPr>
            <p:ph type="body" sz="quarter" idx="13"/>
          </p:nvPr>
        </p:nvSpPr>
        <p:spPr>
          <a:xfrm>
            <a:off x="0" y="10223439"/>
            <a:ext cx="8229600" cy="671095"/>
          </a:xfrm>
        </p:spPr>
        <p:txBody>
          <a:bodyPr>
            <a:normAutofit/>
          </a:bodyPr>
          <a:lstStyle/>
          <a:p>
            <a:pPr algn="ctr"/>
            <a:r>
              <a:rPr lang="en-US" sz="4000" b="1" dirty="0">
                <a:solidFill>
                  <a:srgbClr val="AB5D57"/>
                </a:solidFill>
                <a:latin typeface="Nunito Sans SemiBold" pitchFamily="2" charset="77"/>
              </a:rPr>
              <a:t>Host Name</a:t>
            </a:r>
          </a:p>
        </p:txBody>
      </p:sp>
      <p:sp>
        <p:nvSpPr>
          <p:cNvPr id="4" name="Text Placeholder 9">
            <a:extLst>
              <a:ext uri="{FF2B5EF4-FFF2-40B4-BE49-F238E27FC236}">
                <a16:creationId xmlns:a16="http://schemas.microsoft.com/office/drawing/2014/main" id="{3D008A0F-66B0-2CAC-47FB-48A6F7C5E484}"/>
              </a:ext>
            </a:extLst>
          </p:cNvPr>
          <p:cNvSpPr>
            <a:spLocks noGrp="1"/>
          </p:cNvSpPr>
          <p:nvPr>
            <p:ph type="body" sz="quarter" idx="14"/>
          </p:nvPr>
        </p:nvSpPr>
        <p:spPr>
          <a:xfrm>
            <a:off x="0" y="11435796"/>
            <a:ext cx="8229600" cy="671095"/>
          </a:xfrm>
        </p:spPr>
        <p:txBody>
          <a:bodyPr/>
          <a:lstStyle/>
          <a:p>
            <a:pPr algn="ctr"/>
            <a:r>
              <a:rPr lang="en-US" sz="3500" dirty="0">
                <a:solidFill>
                  <a:srgbClr val="AB5D57"/>
                </a:solidFill>
                <a:latin typeface="Nunito Sans Light" pitchFamily="2" charset="77"/>
              </a:rPr>
              <a:t>Location</a:t>
            </a:r>
          </a:p>
          <a:p>
            <a:pPr algn="ctr"/>
            <a:endParaRPr lang="en-US" dirty="0"/>
          </a:p>
        </p:txBody>
      </p:sp>
      <p:sp>
        <p:nvSpPr>
          <p:cNvPr id="5" name="Text Placeholder 10">
            <a:extLst>
              <a:ext uri="{FF2B5EF4-FFF2-40B4-BE49-F238E27FC236}">
                <a16:creationId xmlns:a16="http://schemas.microsoft.com/office/drawing/2014/main" id="{DF16ED61-6AA5-6A48-15D0-227CF084A09C}"/>
              </a:ext>
            </a:extLst>
          </p:cNvPr>
          <p:cNvSpPr>
            <a:spLocks noGrp="1"/>
          </p:cNvSpPr>
          <p:nvPr>
            <p:ph type="body" sz="quarter" idx="15"/>
          </p:nvPr>
        </p:nvSpPr>
        <p:spPr>
          <a:xfrm>
            <a:off x="0" y="10894534"/>
            <a:ext cx="8229600" cy="615597"/>
          </a:xfrm>
        </p:spPr>
        <p:txBody>
          <a:bodyPr>
            <a:noAutofit/>
          </a:bodyPr>
          <a:lstStyle/>
          <a:p>
            <a:pPr algn="ctr"/>
            <a:r>
              <a:rPr lang="en-US" sz="3500" dirty="0">
                <a:solidFill>
                  <a:srgbClr val="AB5D57"/>
                </a:solidFill>
                <a:latin typeface="Nunito Sans Light" pitchFamily="2" charset="77"/>
              </a:rPr>
              <a:t>Date &amp; Time</a:t>
            </a:r>
          </a:p>
        </p:txBody>
      </p:sp>
    </p:spTree>
    <p:extLst>
      <p:ext uri="{BB962C8B-B14F-4D97-AF65-F5344CB8AC3E}">
        <p14:creationId xmlns:p14="http://schemas.microsoft.com/office/powerpoint/2010/main" val="955154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9C9865B9-5267-AE89-D099-951D02893812}"/>
              </a:ext>
            </a:extLst>
          </p:cNvPr>
          <p:cNvSpPr>
            <a:spLocks noGrp="1"/>
          </p:cNvSpPr>
          <p:nvPr>
            <p:ph type="body" sz="quarter" idx="12"/>
          </p:nvPr>
        </p:nvSpPr>
        <p:spPr>
          <a:xfrm>
            <a:off x="0" y="9334712"/>
            <a:ext cx="8229600" cy="941287"/>
          </a:xfrm>
        </p:spPr>
        <p:txBody>
          <a:bodyPr/>
          <a:lstStyle/>
          <a:p>
            <a:pPr algn="ctr"/>
            <a:r>
              <a:rPr lang="en-US" sz="5500" dirty="0">
                <a:solidFill>
                  <a:schemeClr val="bg1"/>
                </a:solidFill>
                <a:latin typeface="DM Serif Display" pitchFamily="2" charset="0"/>
              </a:rPr>
              <a:t>Event Name</a:t>
            </a:r>
          </a:p>
        </p:txBody>
      </p:sp>
      <p:sp>
        <p:nvSpPr>
          <p:cNvPr id="16" name="Text Placeholder 8">
            <a:extLst>
              <a:ext uri="{FF2B5EF4-FFF2-40B4-BE49-F238E27FC236}">
                <a16:creationId xmlns:a16="http://schemas.microsoft.com/office/drawing/2014/main" id="{F190EB8E-48C6-2E3C-4346-F5FAFC48A64E}"/>
              </a:ext>
            </a:extLst>
          </p:cNvPr>
          <p:cNvSpPr>
            <a:spLocks noGrp="1"/>
          </p:cNvSpPr>
          <p:nvPr>
            <p:ph type="body" sz="quarter" idx="13"/>
          </p:nvPr>
        </p:nvSpPr>
        <p:spPr>
          <a:xfrm>
            <a:off x="0" y="10159271"/>
            <a:ext cx="8229600" cy="671095"/>
          </a:xfrm>
        </p:spPr>
        <p:txBody>
          <a:bodyPr>
            <a:normAutofit/>
          </a:bodyPr>
          <a:lstStyle/>
          <a:p>
            <a:pPr algn="ctr"/>
            <a:r>
              <a:rPr lang="en-US" sz="4000" b="1" dirty="0">
                <a:solidFill>
                  <a:schemeClr val="bg1"/>
                </a:solidFill>
                <a:latin typeface="Nunito Sans SemiBold" pitchFamily="2" charset="77"/>
              </a:rPr>
              <a:t>Host Name</a:t>
            </a:r>
          </a:p>
        </p:txBody>
      </p:sp>
      <p:sp>
        <p:nvSpPr>
          <p:cNvPr id="17" name="Text Placeholder 9">
            <a:extLst>
              <a:ext uri="{FF2B5EF4-FFF2-40B4-BE49-F238E27FC236}">
                <a16:creationId xmlns:a16="http://schemas.microsoft.com/office/drawing/2014/main" id="{BD40E52A-0968-1D3F-4200-8EFB3D7722EA}"/>
              </a:ext>
            </a:extLst>
          </p:cNvPr>
          <p:cNvSpPr>
            <a:spLocks noGrp="1"/>
          </p:cNvSpPr>
          <p:nvPr>
            <p:ph type="body" sz="quarter" idx="14"/>
          </p:nvPr>
        </p:nvSpPr>
        <p:spPr>
          <a:xfrm>
            <a:off x="0" y="11371628"/>
            <a:ext cx="8229600" cy="671095"/>
          </a:xfrm>
        </p:spPr>
        <p:txBody>
          <a:bodyPr/>
          <a:lstStyle/>
          <a:p>
            <a:pPr algn="ctr"/>
            <a:r>
              <a:rPr lang="en-US" sz="3500" dirty="0">
                <a:solidFill>
                  <a:schemeClr val="bg1"/>
                </a:solidFill>
                <a:latin typeface="Nunito Sans Light" pitchFamily="2" charset="77"/>
              </a:rPr>
              <a:t>Location</a:t>
            </a:r>
          </a:p>
          <a:p>
            <a:pPr algn="ctr"/>
            <a:endParaRPr lang="en-US" dirty="0">
              <a:solidFill>
                <a:schemeClr val="bg1"/>
              </a:solidFill>
            </a:endParaRPr>
          </a:p>
        </p:txBody>
      </p:sp>
      <p:sp>
        <p:nvSpPr>
          <p:cNvPr id="18" name="Text Placeholder 10">
            <a:extLst>
              <a:ext uri="{FF2B5EF4-FFF2-40B4-BE49-F238E27FC236}">
                <a16:creationId xmlns:a16="http://schemas.microsoft.com/office/drawing/2014/main" id="{DBB93538-580C-6B85-3F9A-B69841408A62}"/>
              </a:ext>
            </a:extLst>
          </p:cNvPr>
          <p:cNvSpPr>
            <a:spLocks noGrp="1"/>
          </p:cNvSpPr>
          <p:nvPr>
            <p:ph type="body" sz="quarter" idx="15"/>
          </p:nvPr>
        </p:nvSpPr>
        <p:spPr>
          <a:xfrm>
            <a:off x="0" y="10830366"/>
            <a:ext cx="8229600" cy="615597"/>
          </a:xfrm>
        </p:spPr>
        <p:txBody>
          <a:bodyPr>
            <a:noAutofit/>
          </a:bodyPr>
          <a:lstStyle/>
          <a:p>
            <a:pPr algn="ctr"/>
            <a:r>
              <a:rPr lang="en-US" sz="3500" dirty="0">
                <a:solidFill>
                  <a:schemeClr val="bg1"/>
                </a:solidFill>
                <a:latin typeface="Nunito Sans Light" pitchFamily="2" charset="77"/>
              </a:rPr>
              <a:t>Date &amp; Time</a:t>
            </a:r>
          </a:p>
        </p:txBody>
      </p:sp>
    </p:spTree>
    <p:extLst>
      <p:ext uri="{BB962C8B-B14F-4D97-AF65-F5344CB8AC3E}">
        <p14:creationId xmlns:p14="http://schemas.microsoft.com/office/powerpoint/2010/main" val="2676585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7">
            <a:extLst>
              <a:ext uri="{FF2B5EF4-FFF2-40B4-BE49-F238E27FC236}">
                <a16:creationId xmlns:a16="http://schemas.microsoft.com/office/drawing/2014/main" id="{8091A70F-5C5F-8AB0-074B-38EF104DD7F1}"/>
              </a:ext>
            </a:extLst>
          </p:cNvPr>
          <p:cNvSpPr>
            <a:spLocks noGrp="1"/>
          </p:cNvSpPr>
          <p:nvPr>
            <p:ph type="body" sz="quarter" idx="12"/>
          </p:nvPr>
        </p:nvSpPr>
        <p:spPr>
          <a:xfrm>
            <a:off x="0" y="9334712"/>
            <a:ext cx="8229600" cy="941287"/>
          </a:xfrm>
        </p:spPr>
        <p:txBody>
          <a:bodyPr/>
          <a:lstStyle/>
          <a:p>
            <a:pPr algn="ctr"/>
            <a:r>
              <a:rPr lang="en-US" sz="5500" dirty="0">
                <a:solidFill>
                  <a:srgbClr val="AB5D57"/>
                </a:solidFill>
                <a:latin typeface="DM Serif Display" pitchFamily="2" charset="0"/>
              </a:rPr>
              <a:t>Event Name</a:t>
            </a:r>
          </a:p>
        </p:txBody>
      </p:sp>
      <p:sp>
        <p:nvSpPr>
          <p:cNvPr id="15" name="Text Placeholder 8">
            <a:extLst>
              <a:ext uri="{FF2B5EF4-FFF2-40B4-BE49-F238E27FC236}">
                <a16:creationId xmlns:a16="http://schemas.microsoft.com/office/drawing/2014/main" id="{8316CA3F-18CD-5F8D-E39E-8249540B1F44}"/>
              </a:ext>
            </a:extLst>
          </p:cNvPr>
          <p:cNvSpPr>
            <a:spLocks noGrp="1"/>
          </p:cNvSpPr>
          <p:nvPr>
            <p:ph type="body" sz="quarter" idx="13"/>
          </p:nvPr>
        </p:nvSpPr>
        <p:spPr>
          <a:xfrm>
            <a:off x="0" y="10159271"/>
            <a:ext cx="8229600" cy="671095"/>
          </a:xfrm>
        </p:spPr>
        <p:txBody>
          <a:bodyPr>
            <a:normAutofit/>
          </a:bodyPr>
          <a:lstStyle/>
          <a:p>
            <a:pPr algn="ctr"/>
            <a:r>
              <a:rPr lang="en-US" sz="4000" b="1" dirty="0">
                <a:solidFill>
                  <a:srgbClr val="AB5D57"/>
                </a:solidFill>
                <a:latin typeface="Nunito Sans SemiBold" pitchFamily="2" charset="77"/>
              </a:rPr>
              <a:t>Host Name</a:t>
            </a:r>
          </a:p>
        </p:txBody>
      </p:sp>
      <p:sp>
        <p:nvSpPr>
          <p:cNvPr id="16" name="Text Placeholder 9">
            <a:extLst>
              <a:ext uri="{FF2B5EF4-FFF2-40B4-BE49-F238E27FC236}">
                <a16:creationId xmlns:a16="http://schemas.microsoft.com/office/drawing/2014/main" id="{A1463E94-BFAF-2804-5A2A-4BFD07784E54}"/>
              </a:ext>
            </a:extLst>
          </p:cNvPr>
          <p:cNvSpPr>
            <a:spLocks noGrp="1"/>
          </p:cNvSpPr>
          <p:nvPr>
            <p:ph type="body" sz="quarter" idx="14"/>
          </p:nvPr>
        </p:nvSpPr>
        <p:spPr>
          <a:xfrm>
            <a:off x="0" y="11371628"/>
            <a:ext cx="8229600" cy="671095"/>
          </a:xfrm>
        </p:spPr>
        <p:txBody>
          <a:bodyPr/>
          <a:lstStyle/>
          <a:p>
            <a:pPr algn="ctr"/>
            <a:r>
              <a:rPr lang="en-US" sz="3500" dirty="0">
                <a:solidFill>
                  <a:srgbClr val="AB5D57"/>
                </a:solidFill>
                <a:latin typeface="Nunito Sans Light" pitchFamily="2" charset="77"/>
              </a:rPr>
              <a:t>Location</a:t>
            </a:r>
          </a:p>
          <a:p>
            <a:pPr algn="ctr"/>
            <a:endParaRPr lang="en-US" dirty="0"/>
          </a:p>
        </p:txBody>
      </p:sp>
      <p:sp>
        <p:nvSpPr>
          <p:cNvPr id="17" name="Text Placeholder 10">
            <a:extLst>
              <a:ext uri="{FF2B5EF4-FFF2-40B4-BE49-F238E27FC236}">
                <a16:creationId xmlns:a16="http://schemas.microsoft.com/office/drawing/2014/main" id="{80AF8008-0A58-2D50-25FA-3760F87BAA80}"/>
              </a:ext>
            </a:extLst>
          </p:cNvPr>
          <p:cNvSpPr>
            <a:spLocks noGrp="1"/>
          </p:cNvSpPr>
          <p:nvPr>
            <p:ph type="body" sz="quarter" idx="15"/>
          </p:nvPr>
        </p:nvSpPr>
        <p:spPr>
          <a:xfrm>
            <a:off x="0" y="10830366"/>
            <a:ext cx="8229600" cy="615597"/>
          </a:xfrm>
        </p:spPr>
        <p:txBody>
          <a:bodyPr>
            <a:noAutofit/>
          </a:bodyPr>
          <a:lstStyle/>
          <a:p>
            <a:pPr algn="ctr"/>
            <a:r>
              <a:rPr lang="en-US" sz="3500" dirty="0">
                <a:solidFill>
                  <a:srgbClr val="AB5D57"/>
                </a:solidFill>
                <a:latin typeface="Nunito Sans Light" pitchFamily="2" charset="77"/>
              </a:rPr>
              <a:t>Date &amp; Time</a:t>
            </a:r>
          </a:p>
        </p:txBody>
      </p:sp>
    </p:spTree>
    <p:extLst>
      <p:ext uri="{BB962C8B-B14F-4D97-AF65-F5344CB8AC3E}">
        <p14:creationId xmlns:p14="http://schemas.microsoft.com/office/powerpoint/2010/main" val="3038605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14025ECD-81D3-5573-2613-2DBD3DA4C229}"/>
              </a:ext>
            </a:extLst>
          </p:cNvPr>
          <p:cNvSpPr>
            <a:spLocks noGrp="1"/>
          </p:cNvSpPr>
          <p:nvPr>
            <p:ph type="body" sz="quarter" idx="14"/>
          </p:nvPr>
        </p:nvSpPr>
        <p:spPr>
          <a:xfrm>
            <a:off x="-3200397" y="4602024"/>
            <a:ext cx="14630399" cy="1170126"/>
          </a:xfrm>
        </p:spPr>
        <p:txBody>
          <a:bodyPr/>
          <a:lstStyle/>
          <a:p>
            <a:pPr algn="ctr"/>
            <a:r>
              <a:rPr lang="en-US" sz="4000" dirty="0">
                <a:solidFill>
                  <a:schemeClr val="bg1"/>
                </a:solidFill>
                <a:latin typeface="Nunito Sans Light" pitchFamily="2" charset="77"/>
              </a:rPr>
              <a:t>Location</a:t>
            </a:r>
          </a:p>
        </p:txBody>
      </p:sp>
      <p:sp>
        <p:nvSpPr>
          <p:cNvPr id="5" name="Text Placeholder 10">
            <a:extLst>
              <a:ext uri="{FF2B5EF4-FFF2-40B4-BE49-F238E27FC236}">
                <a16:creationId xmlns:a16="http://schemas.microsoft.com/office/drawing/2014/main" id="{84D3AB9F-CC80-75EE-EF01-C033DD59DEEA}"/>
              </a:ext>
            </a:extLst>
          </p:cNvPr>
          <p:cNvSpPr>
            <a:spLocks noGrp="1"/>
          </p:cNvSpPr>
          <p:nvPr>
            <p:ph type="body" sz="quarter" idx="15"/>
          </p:nvPr>
        </p:nvSpPr>
        <p:spPr>
          <a:xfrm>
            <a:off x="-3200397" y="3857151"/>
            <a:ext cx="14630399" cy="893458"/>
          </a:xfrm>
        </p:spPr>
        <p:txBody>
          <a:bodyPr/>
          <a:lstStyle/>
          <a:p>
            <a:pPr algn="ctr"/>
            <a:r>
              <a:rPr lang="en-US" sz="4000" dirty="0">
                <a:solidFill>
                  <a:schemeClr val="bg1"/>
                </a:solidFill>
                <a:latin typeface="Nunito Sans Light" pitchFamily="2" charset="77"/>
              </a:rPr>
              <a:t>Date &amp; Time</a:t>
            </a:r>
          </a:p>
        </p:txBody>
      </p:sp>
      <p:sp>
        <p:nvSpPr>
          <p:cNvPr id="6" name="Text Placeholder 9">
            <a:extLst>
              <a:ext uri="{FF2B5EF4-FFF2-40B4-BE49-F238E27FC236}">
                <a16:creationId xmlns:a16="http://schemas.microsoft.com/office/drawing/2014/main" id="{50ECFF3E-13C6-27B2-CE8B-0A637290FA8A}"/>
              </a:ext>
            </a:extLst>
          </p:cNvPr>
          <p:cNvSpPr txBox="1">
            <a:spLocks/>
          </p:cNvSpPr>
          <p:nvPr/>
        </p:nvSpPr>
        <p:spPr>
          <a:xfrm>
            <a:off x="-3200397" y="6579680"/>
            <a:ext cx="14630399" cy="5201194"/>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5400" b="0"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sz="4000" dirty="0">
                <a:solidFill>
                  <a:schemeClr val="bg1"/>
                </a:solidFill>
                <a:latin typeface="Nunito Sans Light" pitchFamily="2" charset="77"/>
              </a:rPr>
              <a:t>Details </a:t>
            </a:r>
          </a:p>
        </p:txBody>
      </p:sp>
      <p:sp>
        <p:nvSpPr>
          <p:cNvPr id="9" name="Text Placeholder 7">
            <a:extLst>
              <a:ext uri="{FF2B5EF4-FFF2-40B4-BE49-F238E27FC236}">
                <a16:creationId xmlns:a16="http://schemas.microsoft.com/office/drawing/2014/main" id="{589DBE73-D657-F4A0-805C-D6392B14AB6D}"/>
              </a:ext>
            </a:extLst>
          </p:cNvPr>
          <p:cNvSpPr txBox="1">
            <a:spLocks/>
          </p:cNvSpPr>
          <p:nvPr/>
        </p:nvSpPr>
        <p:spPr>
          <a:xfrm>
            <a:off x="-3200398" y="1893247"/>
            <a:ext cx="14630397" cy="1884731"/>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6600" b="1" kern="1200">
                <a:solidFill>
                  <a:srgbClr val="002F6C"/>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a:solidFill>
                  <a:schemeClr val="bg1"/>
                </a:solidFill>
                <a:latin typeface="DM Serif Display" pitchFamily="2" charset="0"/>
              </a:rPr>
              <a:t>Event Name</a:t>
            </a:r>
            <a:endParaRPr lang="en-US" dirty="0">
              <a:solidFill>
                <a:schemeClr val="bg1"/>
              </a:solidFill>
              <a:latin typeface="DM Serif Display" pitchFamily="2" charset="0"/>
            </a:endParaRPr>
          </a:p>
        </p:txBody>
      </p:sp>
    </p:spTree>
    <p:extLst>
      <p:ext uri="{BB962C8B-B14F-4D97-AF65-F5344CB8AC3E}">
        <p14:creationId xmlns:p14="http://schemas.microsoft.com/office/powerpoint/2010/main" val="199621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7">
            <a:extLst>
              <a:ext uri="{FF2B5EF4-FFF2-40B4-BE49-F238E27FC236}">
                <a16:creationId xmlns:a16="http://schemas.microsoft.com/office/drawing/2014/main" id="{30D23627-AB29-C173-3D90-83CDA2E33547}"/>
              </a:ext>
            </a:extLst>
          </p:cNvPr>
          <p:cNvSpPr>
            <a:spLocks noGrp="1"/>
          </p:cNvSpPr>
          <p:nvPr>
            <p:ph type="body" sz="quarter" idx="12"/>
          </p:nvPr>
        </p:nvSpPr>
        <p:spPr>
          <a:xfrm>
            <a:off x="0" y="9325739"/>
            <a:ext cx="8229600" cy="760049"/>
          </a:xfrm>
        </p:spPr>
        <p:txBody>
          <a:bodyPr>
            <a:normAutofit fontScale="92500" lnSpcReduction="10000"/>
          </a:bodyPr>
          <a:lstStyle/>
          <a:p>
            <a:pPr algn="ctr"/>
            <a:r>
              <a:rPr lang="en-US" sz="5500" dirty="0">
                <a:solidFill>
                  <a:schemeClr val="bg1"/>
                </a:solidFill>
                <a:latin typeface="DM Serif Display" pitchFamily="2" charset="0"/>
              </a:rPr>
              <a:t>Event Name</a:t>
            </a:r>
          </a:p>
        </p:txBody>
      </p:sp>
      <p:sp>
        <p:nvSpPr>
          <p:cNvPr id="17" name="Text Placeholder 9">
            <a:extLst>
              <a:ext uri="{FF2B5EF4-FFF2-40B4-BE49-F238E27FC236}">
                <a16:creationId xmlns:a16="http://schemas.microsoft.com/office/drawing/2014/main" id="{FC7D8545-7203-9F9E-BFA7-6AA323A4F66A}"/>
              </a:ext>
            </a:extLst>
          </p:cNvPr>
          <p:cNvSpPr>
            <a:spLocks noGrp="1"/>
          </p:cNvSpPr>
          <p:nvPr>
            <p:ph type="body" sz="quarter" idx="14"/>
          </p:nvPr>
        </p:nvSpPr>
        <p:spPr>
          <a:xfrm>
            <a:off x="0" y="10796823"/>
            <a:ext cx="8229600" cy="1115543"/>
          </a:xfrm>
        </p:spPr>
        <p:txBody>
          <a:bodyPr/>
          <a:lstStyle/>
          <a:p>
            <a:pPr algn="ctr"/>
            <a:r>
              <a:rPr lang="en-US" sz="3000" dirty="0">
                <a:solidFill>
                  <a:schemeClr val="bg1"/>
                </a:solidFill>
                <a:latin typeface="Nunito Sans Light" pitchFamily="2" charset="77"/>
              </a:rPr>
              <a:t>Details</a:t>
            </a:r>
          </a:p>
          <a:p>
            <a:pPr algn="ctr"/>
            <a:endParaRPr lang="en-US" dirty="0">
              <a:solidFill>
                <a:schemeClr val="bg1"/>
              </a:solidFill>
            </a:endParaRPr>
          </a:p>
        </p:txBody>
      </p:sp>
      <p:sp>
        <p:nvSpPr>
          <p:cNvPr id="18" name="Text Placeholder 10">
            <a:extLst>
              <a:ext uri="{FF2B5EF4-FFF2-40B4-BE49-F238E27FC236}">
                <a16:creationId xmlns:a16="http://schemas.microsoft.com/office/drawing/2014/main" id="{846A227B-07F7-A82E-733B-C2229889D627}"/>
              </a:ext>
            </a:extLst>
          </p:cNvPr>
          <p:cNvSpPr>
            <a:spLocks noGrp="1"/>
          </p:cNvSpPr>
          <p:nvPr>
            <p:ph type="body" sz="quarter" idx="15"/>
          </p:nvPr>
        </p:nvSpPr>
        <p:spPr>
          <a:xfrm>
            <a:off x="0" y="10085788"/>
            <a:ext cx="8229600" cy="508758"/>
          </a:xfrm>
        </p:spPr>
        <p:txBody>
          <a:bodyPr>
            <a:noAutofit/>
          </a:bodyPr>
          <a:lstStyle/>
          <a:p>
            <a:pPr algn="ctr"/>
            <a:r>
              <a:rPr lang="en-US" sz="3500" dirty="0">
                <a:solidFill>
                  <a:schemeClr val="bg1"/>
                </a:solidFill>
                <a:latin typeface="Nunito Sans Light" pitchFamily="2" charset="77"/>
              </a:rPr>
              <a:t>Date &amp; Time | Location</a:t>
            </a:r>
          </a:p>
        </p:txBody>
      </p:sp>
      <p:sp>
        <p:nvSpPr>
          <p:cNvPr id="20" name="Text Placeholder 19">
            <a:extLst>
              <a:ext uri="{FF2B5EF4-FFF2-40B4-BE49-F238E27FC236}">
                <a16:creationId xmlns:a16="http://schemas.microsoft.com/office/drawing/2014/main" id="{C8CC6906-7A1D-A7FC-EFE9-3272D8101B88}"/>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522353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 Placeholder 7">
            <a:extLst>
              <a:ext uri="{FF2B5EF4-FFF2-40B4-BE49-F238E27FC236}">
                <a16:creationId xmlns:a16="http://schemas.microsoft.com/office/drawing/2014/main" id="{164C527A-ABB6-C6B7-52A4-7D2B4B216096}"/>
              </a:ext>
            </a:extLst>
          </p:cNvPr>
          <p:cNvSpPr>
            <a:spLocks noGrp="1"/>
          </p:cNvSpPr>
          <p:nvPr>
            <p:ph type="body" sz="quarter" idx="12"/>
          </p:nvPr>
        </p:nvSpPr>
        <p:spPr>
          <a:xfrm>
            <a:off x="0" y="9325739"/>
            <a:ext cx="8229600" cy="760049"/>
          </a:xfrm>
        </p:spPr>
        <p:txBody>
          <a:bodyPr>
            <a:normAutofit fontScale="92500" lnSpcReduction="10000"/>
          </a:bodyPr>
          <a:lstStyle/>
          <a:p>
            <a:pPr algn="ctr"/>
            <a:r>
              <a:rPr lang="en-US" sz="5500" dirty="0">
                <a:solidFill>
                  <a:schemeClr val="bg1"/>
                </a:solidFill>
                <a:latin typeface="DM Serif Display" pitchFamily="2" charset="0"/>
              </a:rPr>
              <a:t>Event Name</a:t>
            </a:r>
          </a:p>
        </p:txBody>
      </p:sp>
      <p:sp>
        <p:nvSpPr>
          <p:cNvPr id="28" name="Text Placeholder 9">
            <a:extLst>
              <a:ext uri="{FF2B5EF4-FFF2-40B4-BE49-F238E27FC236}">
                <a16:creationId xmlns:a16="http://schemas.microsoft.com/office/drawing/2014/main" id="{C192093F-C866-8D85-C954-412D216A5174}"/>
              </a:ext>
            </a:extLst>
          </p:cNvPr>
          <p:cNvSpPr txBox="1">
            <a:spLocks/>
          </p:cNvSpPr>
          <p:nvPr/>
        </p:nvSpPr>
        <p:spPr>
          <a:xfrm>
            <a:off x="0" y="10796823"/>
            <a:ext cx="8229600" cy="1115543"/>
          </a:xfrm>
          <a:prstGeom prst="rect">
            <a:avLst/>
          </a:prstGeom>
        </p:spPr>
        <p:txBody>
          <a:bodyPr anchor="t">
            <a:normAutofit/>
          </a:bodyPr>
          <a:lstStyle>
            <a:lvl1pPr marL="0" indent="0" algn="l" defTabSz="1463040" rtl="0" eaLnBrk="1" latinLnBrk="0" hangingPunct="1">
              <a:lnSpc>
                <a:spcPct val="90000"/>
              </a:lnSpc>
              <a:spcBef>
                <a:spcPts val="1600"/>
              </a:spcBef>
              <a:buFont typeface="Arial" panose="020B0604020202020204" pitchFamily="34" charset="0"/>
              <a:buNone/>
              <a:defRPr sz="5400" b="0" kern="1200">
                <a:solidFill>
                  <a:schemeClr val="bg1"/>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sz="3000">
                <a:latin typeface="Nunito Sans Light" pitchFamily="2" charset="77"/>
              </a:rPr>
              <a:t>Details</a:t>
            </a:r>
          </a:p>
          <a:p>
            <a:pPr algn="ctr"/>
            <a:endParaRPr lang="en-US" dirty="0"/>
          </a:p>
        </p:txBody>
      </p:sp>
      <p:sp>
        <p:nvSpPr>
          <p:cNvPr id="29" name="Text Placeholder 10">
            <a:extLst>
              <a:ext uri="{FF2B5EF4-FFF2-40B4-BE49-F238E27FC236}">
                <a16:creationId xmlns:a16="http://schemas.microsoft.com/office/drawing/2014/main" id="{1AF86136-AA0D-BB23-2C32-4687E3164815}"/>
              </a:ext>
            </a:extLst>
          </p:cNvPr>
          <p:cNvSpPr txBox="1">
            <a:spLocks/>
          </p:cNvSpPr>
          <p:nvPr/>
        </p:nvSpPr>
        <p:spPr>
          <a:xfrm>
            <a:off x="0" y="10085788"/>
            <a:ext cx="8229600" cy="508758"/>
          </a:xfrm>
          <a:prstGeom prst="rect">
            <a:avLst/>
          </a:prstGeom>
        </p:spPr>
        <p:txBody>
          <a:bodyPr anchor="t">
            <a:noAutofit/>
          </a:bodyPr>
          <a:lstStyle>
            <a:lvl1pPr marL="0" indent="0" algn="l" defTabSz="1463040" rtl="0" eaLnBrk="1" latinLnBrk="0" hangingPunct="1">
              <a:lnSpc>
                <a:spcPct val="90000"/>
              </a:lnSpc>
              <a:spcBef>
                <a:spcPts val="1600"/>
              </a:spcBef>
              <a:buFont typeface="Arial" panose="020B0604020202020204" pitchFamily="34" charset="0"/>
              <a:buNone/>
              <a:defRPr sz="5400" b="0" kern="1200">
                <a:solidFill>
                  <a:schemeClr val="bg1"/>
                </a:solidFill>
                <a:latin typeface="Arial" panose="020B0604020202020204" pitchFamily="34" charset="0"/>
                <a:ea typeface="+mn-ea"/>
                <a:cs typeface="Arial" panose="020B0604020202020204" pitchFamily="34" charset="0"/>
              </a:defRPr>
            </a:lvl1pPr>
            <a:lvl2pPr marL="1097280" indent="-365760" algn="l" defTabSz="1463040" rtl="0" eaLnBrk="1" latinLnBrk="0" hangingPunct="1">
              <a:lnSpc>
                <a:spcPct val="90000"/>
              </a:lnSpc>
              <a:spcBef>
                <a:spcPts val="800"/>
              </a:spcBef>
              <a:buFont typeface="Arial" panose="020B0604020202020204" pitchFamily="34" charset="0"/>
              <a:buChar char="•"/>
              <a:defRPr sz="3840" kern="1200">
                <a:solidFill>
                  <a:schemeClr val="tx1"/>
                </a:solidFill>
                <a:latin typeface="+mn-lt"/>
                <a:ea typeface="+mn-ea"/>
                <a:cs typeface="+mn-cs"/>
              </a:defRPr>
            </a:lvl2pPr>
            <a:lvl3pPr marL="1828800" indent="-365760" algn="l" defTabSz="1463040" rtl="0" eaLnBrk="1" latinLnBrk="0" hangingPunct="1">
              <a:lnSpc>
                <a:spcPct val="90000"/>
              </a:lnSpc>
              <a:spcBef>
                <a:spcPts val="800"/>
              </a:spcBef>
              <a:buFont typeface="Arial" panose="020B0604020202020204" pitchFamily="34" charset="0"/>
              <a:buChar char="•"/>
              <a:defRPr sz="3200" kern="1200">
                <a:solidFill>
                  <a:schemeClr val="tx1"/>
                </a:solidFill>
                <a:latin typeface="+mn-lt"/>
                <a:ea typeface="+mn-ea"/>
                <a:cs typeface="+mn-cs"/>
              </a:defRPr>
            </a:lvl3pPr>
            <a:lvl4pPr marL="25603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4pPr>
            <a:lvl5pPr marL="329184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5pPr>
            <a:lvl6pPr marL="402336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6pPr>
            <a:lvl7pPr marL="475488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7pPr>
            <a:lvl8pPr marL="548640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8pPr>
            <a:lvl9pPr marL="6217920" indent="-365760" algn="l" defTabSz="1463040" rtl="0" eaLnBrk="1" latinLnBrk="0" hangingPunct="1">
              <a:lnSpc>
                <a:spcPct val="90000"/>
              </a:lnSpc>
              <a:spcBef>
                <a:spcPts val="800"/>
              </a:spcBef>
              <a:buFont typeface="Arial" panose="020B0604020202020204" pitchFamily="34" charset="0"/>
              <a:buChar char="•"/>
              <a:defRPr sz="2880" kern="1200">
                <a:solidFill>
                  <a:schemeClr val="tx1"/>
                </a:solidFill>
                <a:latin typeface="+mn-lt"/>
                <a:ea typeface="+mn-ea"/>
                <a:cs typeface="+mn-cs"/>
              </a:defRPr>
            </a:lvl9pPr>
          </a:lstStyle>
          <a:p>
            <a:pPr algn="ctr"/>
            <a:r>
              <a:rPr lang="en-US" sz="3500">
                <a:latin typeface="Nunito Sans Light" pitchFamily="2" charset="77"/>
              </a:rPr>
              <a:t>Date &amp; Time | Location</a:t>
            </a:r>
            <a:endParaRPr lang="en-US" sz="3500" dirty="0">
              <a:latin typeface="Nunito Sans Light" pitchFamily="2" charset="77"/>
            </a:endParaRPr>
          </a:p>
        </p:txBody>
      </p:sp>
    </p:spTree>
    <p:extLst>
      <p:ext uri="{BB962C8B-B14F-4D97-AF65-F5344CB8AC3E}">
        <p14:creationId xmlns:p14="http://schemas.microsoft.com/office/powerpoint/2010/main" val="516132174"/>
      </p:ext>
    </p:extLst>
  </p:cSld>
  <p:clrMapOvr>
    <a:masterClrMapping/>
  </p:clrMapOvr>
</p:sld>
</file>

<file path=ppt/theme/theme1.xml><?xml version="1.0" encoding="utf-8"?>
<a:theme xmlns:a="http://schemas.openxmlformats.org/drawingml/2006/main" name="Your Ideal Life Templat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AF_YIL__Social-Template" id="{F6D68298-1895-8142-8BD0-BC3AA808FF94}" vid="{83178549-06C0-894D-833C-F2C391124AD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B2E6BEFEE9794EA9B3F819EBD592E7" ma:contentTypeVersion="" ma:contentTypeDescription="Create a new document." ma:contentTypeScope="" ma:versionID="3789fdc830d51bad15854fdcb9572cc5">
  <xsd:schema xmlns:xsd="http://www.w3.org/2001/XMLSchema" xmlns:xs="http://www.w3.org/2001/XMLSchema" xmlns:p="http://schemas.microsoft.com/office/2006/metadata/properties" targetNamespace="http://schemas.microsoft.com/office/2006/metadata/properties" ma:root="true" ma:fieldsID="b2384c6cc0088fcedbaf6edaf557def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84BF4B-09C6-4915-8271-F67D84EE56C3}">
  <ds:schemaRefs>
    <ds:schemaRef ds:uri="http://schemas.microsoft.com/sharepoint/v3/contenttype/forms"/>
  </ds:schemaRefs>
</ds:datastoreItem>
</file>

<file path=customXml/itemProps2.xml><?xml version="1.0" encoding="utf-8"?>
<ds:datastoreItem xmlns:ds="http://schemas.openxmlformats.org/officeDocument/2006/customXml" ds:itemID="{8C7A02DC-C4E3-4B18-9357-97081AB918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782254D-553E-4723-A2D2-2408A2B8EC8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162</TotalTime>
  <Words>77</Words>
  <Application>Microsoft Macintosh PowerPoint</Application>
  <PresentationFormat>Custom</PresentationFormat>
  <Paragraphs>38</Paragraphs>
  <Slides>11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DM Serif Display</vt:lpstr>
      <vt:lpstr>Nunito Sans</vt:lpstr>
      <vt:lpstr>Nunito Sans Light</vt:lpstr>
      <vt:lpstr>Nunito Sans SemiBold</vt:lpstr>
      <vt:lpstr>Your Ideal Life Templates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Staats</dc:creator>
  <cp:lastModifiedBy>Melyn Nguyen</cp:lastModifiedBy>
  <cp:revision>15</cp:revision>
  <cp:lastPrinted>2018-11-01T21:31:34Z</cp:lastPrinted>
  <dcterms:created xsi:type="dcterms:W3CDTF">2018-11-26T18:32:21Z</dcterms:created>
  <dcterms:modified xsi:type="dcterms:W3CDTF">2023-02-08T18:09:21Z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0x01010017B2E6BEFEE9794EA9B3F819EBD592E7</vt:lpwstr>
  </property>
</Properties>
</file>